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0"/>
  </p:notesMasterIdLst>
  <p:sldIdLst>
    <p:sldId id="330" r:id="rId5"/>
    <p:sldId id="699" r:id="rId6"/>
    <p:sldId id="701" r:id="rId7"/>
    <p:sldId id="700" r:id="rId8"/>
    <p:sldId id="318" r:id="rId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iti brandts" initials="sb" lastIdx="15" clrIdx="0">
    <p:extLst>
      <p:ext uri="{19B8F6BF-5375-455C-9EA6-DF929625EA0E}">
        <p15:presenceInfo xmlns:p15="http://schemas.microsoft.com/office/powerpoint/2012/main" userId="206e818ac80e80d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6841"/>
    <a:srgbClr val="00A6D6"/>
    <a:srgbClr val="01B8C9"/>
    <a:srgbClr val="0076C2"/>
    <a:srgbClr val="6CC24A"/>
    <a:srgbClr val="0066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BB5EBF-9D08-4542-B862-730B9668B489}" v="113" dt="2024-04-02T20:58:51.734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0"/>
          </a:solidFill>
        </a:fill>
      </a:tcStyle>
    </a:wholeTbl>
    <a:band2H>
      <a:tcTxStyle/>
      <a:tcStyle>
        <a:tcBdr/>
        <a:fill>
          <a:solidFill>
            <a:srgbClr val="E6F0F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7D4CE"/>
          </a:solidFill>
        </a:fill>
      </a:tcStyle>
    </a:wholeTbl>
    <a:band2H>
      <a:tcTxStyle/>
      <a:tcStyle>
        <a:tcBdr/>
        <a:fill>
          <a:solidFill>
            <a:srgbClr val="FBEBE8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CCCC"/>
          </a:solidFill>
        </a:fill>
      </a:tcStyle>
    </a:wholeTbl>
    <a:band2H>
      <a:tcTxStyle/>
      <a:tcStyle>
        <a:tcBdr/>
        <a:fill>
          <a:solidFill>
            <a:srgbClr val="F4E7E7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27"/>
    <p:restoredTop sz="90886"/>
  </p:normalViewPr>
  <p:slideViewPr>
    <p:cSldViewPr snapToGrid="0" snapToObjects="1">
      <p:cViewPr varScale="1">
        <p:scale>
          <a:sx n="123" d="100"/>
          <a:sy n="123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teek Bhustali" userId="f44bb44d-eb61-4422-b713-516dd56f56fb" providerId="ADAL" clId="{C2BB5EBF-9D08-4542-B862-730B9668B489}"/>
    <pc:docChg chg="undo redo custSel addSld delSld modSld sldOrd">
      <pc:chgData name="Prateek Bhustali" userId="f44bb44d-eb61-4422-b713-516dd56f56fb" providerId="ADAL" clId="{C2BB5EBF-9D08-4542-B862-730B9668B489}" dt="2024-04-02T20:58:57.505" v="1243" actId="14100"/>
      <pc:docMkLst>
        <pc:docMk/>
      </pc:docMkLst>
      <pc:sldChg chg="addSp delSp modSp del mod">
        <pc:chgData name="Prateek Bhustali" userId="f44bb44d-eb61-4422-b713-516dd56f56fb" providerId="ADAL" clId="{C2BB5EBF-9D08-4542-B862-730B9668B489}" dt="2024-04-02T14:08:33.120" v="388" actId="2696"/>
        <pc:sldMkLst>
          <pc:docMk/>
          <pc:sldMk cId="0" sldId="259"/>
        </pc:sldMkLst>
        <pc:spChg chg="add del">
          <ac:chgData name="Prateek Bhustali" userId="f44bb44d-eb61-4422-b713-516dd56f56fb" providerId="ADAL" clId="{C2BB5EBF-9D08-4542-B862-730B9668B489}" dt="2024-04-02T12:23:34.612" v="109" actId="22"/>
          <ac:spMkLst>
            <pc:docMk/>
            <pc:sldMk cId="0" sldId="259"/>
            <ac:spMk id="3" creationId="{A25F13E3-B432-ADC8-92B7-BF6E0B05C76C}"/>
          </ac:spMkLst>
        </pc:spChg>
        <pc:spChg chg="mod">
          <ac:chgData name="Prateek Bhustali" userId="f44bb44d-eb61-4422-b713-516dd56f56fb" providerId="ADAL" clId="{C2BB5EBF-9D08-4542-B862-730B9668B489}" dt="2024-04-02T11:54:43.072" v="107" actId="20577"/>
          <ac:spMkLst>
            <pc:docMk/>
            <pc:sldMk cId="0" sldId="259"/>
            <ac:spMk id="4" creationId="{8F7BFDE6-5151-0181-95CA-C62018F3A021}"/>
          </ac:spMkLst>
        </pc:spChg>
        <pc:spChg chg="add del">
          <ac:chgData name="Prateek Bhustali" userId="f44bb44d-eb61-4422-b713-516dd56f56fb" providerId="ADAL" clId="{C2BB5EBF-9D08-4542-B862-730B9668B489}" dt="2024-04-02T12:23:37.078" v="111" actId="22"/>
          <ac:spMkLst>
            <pc:docMk/>
            <pc:sldMk cId="0" sldId="259"/>
            <ac:spMk id="6" creationId="{27297C3A-8B2F-78F4-8DB5-24C1B8A8F8E1}"/>
          </ac:spMkLst>
        </pc:spChg>
        <pc:spChg chg="mod">
          <ac:chgData name="Prateek Bhustali" userId="f44bb44d-eb61-4422-b713-516dd56f56fb" providerId="ADAL" clId="{C2BB5EBF-9D08-4542-B862-730B9668B489}" dt="2024-04-02T14:02:22.467" v="207" actId="1076"/>
          <ac:spMkLst>
            <pc:docMk/>
            <pc:sldMk cId="0" sldId="259"/>
            <ac:spMk id="9" creationId="{706194B4-FEDE-76B4-C582-83962F2AF2FC}"/>
          </ac:spMkLst>
        </pc:spChg>
      </pc:sldChg>
      <pc:sldChg chg="modSp del">
        <pc:chgData name="Prateek Bhustali" userId="f44bb44d-eb61-4422-b713-516dd56f56fb" providerId="ADAL" clId="{C2BB5EBF-9D08-4542-B862-730B9668B489}" dt="2024-04-02T15:08:57.378" v="627" actId="2696"/>
        <pc:sldMkLst>
          <pc:docMk/>
          <pc:sldMk cId="1062321597" sldId="304"/>
        </pc:sldMkLst>
        <pc:spChg chg="mod">
          <ac:chgData name="Prateek Bhustali" userId="f44bb44d-eb61-4422-b713-516dd56f56fb" providerId="ADAL" clId="{C2BB5EBF-9D08-4542-B862-730B9668B489}" dt="2024-04-02T15:08:49.177" v="626" actId="20577"/>
          <ac:spMkLst>
            <pc:docMk/>
            <pc:sldMk cId="1062321597" sldId="304"/>
            <ac:spMk id="7" creationId="{B2398155-55C0-F884-82FA-21D91E82E9E4}"/>
          </ac:spMkLst>
        </pc:spChg>
      </pc:sldChg>
      <pc:sldChg chg="addSp modSp del modAnim">
        <pc:chgData name="Prateek Bhustali" userId="f44bb44d-eb61-4422-b713-516dd56f56fb" providerId="ADAL" clId="{C2BB5EBF-9D08-4542-B862-730B9668B489}" dt="2024-04-02T17:27:59.786" v="1136" actId="2696"/>
        <pc:sldMkLst>
          <pc:docMk/>
          <pc:sldMk cId="3554006179" sldId="306"/>
        </pc:sldMkLst>
        <pc:picChg chg="add mod">
          <ac:chgData name="Prateek Bhustali" userId="f44bb44d-eb61-4422-b713-516dd56f56fb" providerId="ADAL" clId="{C2BB5EBF-9D08-4542-B862-730B9668B489}" dt="2024-04-02T15:04:45.251" v="602"/>
          <ac:picMkLst>
            <pc:docMk/>
            <pc:sldMk cId="3554006179" sldId="306"/>
            <ac:picMk id="2" creationId="{029E540E-9963-3CA2-8480-33D7148BC78F}"/>
          </ac:picMkLst>
        </pc:picChg>
        <pc:picChg chg="add mod">
          <ac:chgData name="Prateek Bhustali" userId="f44bb44d-eb61-4422-b713-516dd56f56fb" providerId="ADAL" clId="{C2BB5EBF-9D08-4542-B862-730B9668B489}" dt="2024-04-02T15:04:49.734" v="603"/>
          <ac:picMkLst>
            <pc:docMk/>
            <pc:sldMk cId="3554006179" sldId="306"/>
            <ac:picMk id="3" creationId="{4524BC58-33F0-9BE8-A00D-594993749FD1}"/>
          </ac:picMkLst>
        </pc:picChg>
      </pc:sldChg>
      <pc:sldChg chg="addSp delSp modSp mod">
        <pc:chgData name="Prateek Bhustali" userId="f44bb44d-eb61-4422-b713-516dd56f56fb" providerId="ADAL" clId="{C2BB5EBF-9D08-4542-B862-730B9668B489}" dt="2024-04-02T20:58:57.505" v="1243" actId="14100"/>
        <pc:sldMkLst>
          <pc:docMk/>
          <pc:sldMk cId="1915308303" sldId="318"/>
        </pc:sldMkLst>
        <pc:spChg chg="mod">
          <ac:chgData name="Prateek Bhustali" userId="f44bb44d-eb61-4422-b713-516dd56f56fb" providerId="ADAL" clId="{C2BB5EBF-9D08-4542-B862-730B9668B489}" dt="2024-04-02T15:10:50.353" v="688" actId="1076"/>
          <ac:spMkLst>
            <pc:docMk/>
            <pc:sldMk cId="1915308303" sldId="318"/>
            <ac:spMk id="2" creationId="{C5A73241-0677-54F0-D6D5-EF012307EB95}"/>
          </ac:spMkLst>
        </pc:spChg>
        <pc:spChg chg="add mod">
          <ac:chgData name="Prateek Bhustali" userId="f44bb44d-eb61-4422-b713-516dd56f56fb" providerId="ADAL" clId="{C2BB5EBF-9D08-4542-B862-730B9668B489}" dt="2024-04-02T20:58:49.906" v="1240" actId="20577"/>
          <ac:spMkLst>
            <pc:docMk/>
            <pc:sldMk cId="1915308303" sldId="318"/>
            <ac:spMk id="3" creationId="{196D7671-92CF-2A20-EB4D-88E4EEF47A30}"/>
          </ac:spMkLst>
        </pc:spChg>
        <pc:spChg chg="add mod">
          <ac:chgData name="Prateek Bhustali" userId="f44bb44d-eb61-4422-b713-516dd56f56fb" providerId="ADAL" clId="{C2BB5EBF-9D08-4542-B862-730B9668B489}" dt="2024-04-02T15:23:09.935" v="1080" actId="1076"/>
          <ac:spMkLst>
            <pc:docMk/>
            <pc:sldMk cId="1915308303" sldId="318"/>
            <ac:spMk id="8" creationId="{36EE05A4-1AC5-C45C-0607-79BFEAFFC6EC}"/>
          </ac:spMkLst>
        </pc:spChg>
        <pc:picChg chg="add del mod">
          <ac:chgData name="Prateek Bhustali" userId="f44bb44d-eb61-4422-b713-516dd56f56fb" providerId="ADAL" clId="{C2BB5EBF-9D08-4542-B862-730B9668B489}" dt="2024-04-02T15:13:21.679" v="743" actId="478"/>
          <ac:picMkLst>
            <pc:docMk/>
            <pc:sldMk cId="1915308303" sldId="318"/>
            <ac:picMk id="4" creationId="{17F2F705-0B4A-4582-8300-AB5D5DD8D674}"/>
          </ac:picMkLst>
        </pc:picChg>
        <pc:picChg chg="add mod">
          <ac:chgData name="Prateek Bhustali" userId="f44bb44d-eb61-4422-b713-516dd56f56fb" providerId="ADAL" clId="{C2BB5EBF-9D08-4542-B862-730B9668B489}" dt="2024-04-02T20:58:57.505" v="1243" actId="14100"/>
          <ac:picMkLst>
            <pc:docMk/>
            <pc:sldMk cId="1915308303" sldId="318"/>
            <ac:picMk id="4" creationId="{F255A9E5-682A-4F1D-E3CA-E0D3EC92F4AC}"/>
          </ac:picMkLst>
        </pc:picChg>
        <pc:picChg chg="add mod">
          <ac:chgData name="Prateek Bhustali" userId="f44bb44d-eb61-4422-b713-516dd56f56fb" providerId="ADAL" clId="{C2BB5EBF-9D08-4542-B862-730B9668B489}" dt="2024-04-02T15:39:28.190" v="1124" actId="1076"/>
          <ac:picMkLst>
            <pc:docMk/>
            <pc:sldMk cId="1915308303" sldId="318"/>
            <ac:picMk id="6" creationId="{CBEA0315-EC66-69D2-88BD-58479B6EFBEA}"/>
          </ac:picMkLst>
        </pc:picChg>
      </pc:sldChg>
      <pc:sldChg chg="del">
        <pc:chgData name="Prateek Bhustali" userId="f44bb44d-eb61-4422-b713-516dd56f56fb" providerId="ADAL" clId="{C2BB5EBF-9D08-4542-B862-730B9668B489}" dt="2024-04-02T15:07:12.806" v="619" actId="2696"/>
        <pc:sldMkLst>
          <pc:docMk/>
          <pc:sldMk cId="1380577331" sldId="319"/>
        </pc:sldMkLst>
      </pc:sldChg>
      <pc:sldChg chg="del">
        <pc:chgData name="Prateek Bhustali" userId="f44bb44d-eb61-4422-b713-516dd56f56fb" providerId="ADAL" clId="{C2BB5EBF-9D08-4542-B862-730B9668B489}" dt="2024-04-02T15:07:14.620" v="620" actId="2696"/>
        <pc:sldMkLst>
          <pc:docMk/>
          <pc:sldMk cId="2154900109" sldId="320"/>
        </pc:sldMkLst>
      </pc:sldChg>
      <pc:sldChg chg="del">
        <pc:chgData name="Prateek Bhustali" userId="f44bb44d-eb61-4422-b713-516dd56f56fb" providerId="ADAL" clId="{C2BB5EBF-9D08-4542-B862-730B9668B489}" dt="2024-04-02T14:56:37.996" v="577" actId="2696"/>
        <pc:sldMkLst>
          <pc:docMk/>
          <pc:sldMk cId="285291243" sldId="321"/>
        </pc:sldMkLst>
      </pc:sldChg>
      <pc:sldChg chg="del">
        <pc:chgData name="Prateek Bhustali" userId="f44bb44d-eb61-4422-b713-516dd56f56fb" providerId="ADAL" clId="{C2BB5EBF-9D08-4542-B862-730B9668B489}" dt="2024-04-02T14:56:37.996" v="577" actId="2696"/>
        <pc:sldMkLst>
          <pc:docMk/>
          <pc:sldMk cId="1539408841" sldId="322"/>
        </pc:sldMkLst>
      </pc:sldChg>
      <pc:sldChg chg="addSp delSp modSp add mod modNotesTx">
        <pc:chgData name="Prateek Bhustali" userId="f44bb44d-eb61-4422-b713-516dd56f56fb" providerId="ADAL" clId="{C2BB5EBF-9D08-4542-B862-730B9668B489}" dt="2024-04-02T20:16:49.703" v="1180" actId="478"/>
        <pc:sldMkLst>
          <pc:docMk/>
          <pc:sldMk cId="1656708919" sldId="330"/>
        </pc:sldMkLst>
        <pc:spChg chg="mod">
          <ac:chgData name="Prateek Bhustali" userId="f44bb44d-eb61-4422-b713-516dd56f56fb" providerId="ADAL" clId="{C2BB5EBF-9D08-4542-B862-730B9668B489}" dt="2024-04-02T14:06:23.214" v="362" actId="1076"/>
          <ac:spMkLst>
            <pc:docMk/>
            <pc:sldMk cId="1656708919" sldId="330"/>
            <ac:spMk id="3" creationId="{B9BD3C74-E19A-5CD6-4E31-0C6E2948F1E1}"/>
          </ac:spMkLst>
        </pc:spChg>
        <pc:spChg chg="del mod">
          <ac:chgData name="Prateek Bhustali" userId="f44bb44d-eb61-4422-b713-516dd56f56fb" providerId="ADAL" clId="{C2BB5EBF-9D08-4542-B862-730B9668B489}" dt="2024-04-02T14:05:56.951" v="356" actId="478"/>
          <ac:spMkLst>
            <pc:docMk/>
            <pc:sldMk cId="1656708919" sldId="330"/>
            <ac:spMk id="4" creationId="{48AFC7EC-5C2B-22D1-1502-D39F0C09FC47}"/>
          </ac:spMkLst>
        </pc:spChg>
        <pc:spChg chg="add del mod">
          <ac:chgData name="Prateek Bhustali" userId="f44bb44d-eb61-4422-b713-516dd56f56fb" providerId="ADAL" clId="{C2BB5EBF-9D08-4542-B862-730B9668B489}" dt="2024-04-02T20:16:49.703" v="1180" actId="478"/>
          <ac:spMkLst>
            <pc:docMk/>
            <pc:sldMk cId="1656708919" sldId="330"/>
            <ac:spMk id="4" creationId="{7A65E425-F258-6EC6-9ACC-ED9F81CA3693}"/>
          </ac:spMkLst>
        </pc:spChg>
        <pc:spChg chg="mod">
          <ac:chgData name="Prateek Bhustali" userId="f44bb44d-eb61-4422-b713-516dd56f56fb" providerId="ADAL" clId="{C2BB5EBF-9D08-4542-B862-730B9668B489}" dt="2024-04-02T20:15:52.730" v="1176" actId="20577"/>
          <ac:spMkLst>
            <pc:docMk/>
            <pc:sldMk cId="1656708919" sldId="330"/>
            <ac:spMk id="5" creationId="{2E144C0F-569E-31DF-B2EE-8E32D1AFA985}"/>
          </ac:spMkLst>
        </pc:spChg>
        <pc:spChg chg="mod">
          <ac:chgData name="Prateek Bhustali" userId="f44bb44d-eb61-4422-b713-516dd56f56fb" providerId="ADAL" clId="{C2BB5EBF-9D08-4542-B862-730B9668B489}" dt="2024-04-02T14:06:45.682" v="376" actId="20577"/>
          <ac:spMkLst>
            <pc:docMk/>
            <pc:sldMk cId="1656708919" sldId="330"/>
            <ac:spMk id="8" creationId="{D6EB1D95-861B-ECAB-900D-412F3392CA96}"/>
          </ac:spMkLst>
        </pc:spChg>
        <pc:picChg chg="mod">
          <ac:chgData name="Prateek Bhustali" userId="f44bb44d-eb61-4422-b713-516dd56f56fb" providerId="ADAL" clId="{C2BB5EBF-9D08-4542-B862-730B9668B489}" dt="2024-04-02T14:06:13.424" v="361" actId="14100"/>
          <ac:picMkLst>
            <pc:docMk/>
            <pc:sldMk cId="1656708919" sldId="330"/>
            <ac:picMk id="1028" creationId="{DD5E3111-C2F1-D9F9-9ABF-005CAE2D564A}"/>
          </ac:picMkLst>
        </pc:picChg>
      </pc:sldChg>
      <pc:sldChg chg="add del">
        <pc:chgData name="Prateek Bhustali" userId="f44bb44d-eb61-4422-b713-516dd56f56fb" providerId="ADAL" clId="{C2BB5EBF-9D08-4542-B862-730B9668B489}" dt="2024-04-02T14:36:18.467" v="475" actId="2696"/>
        <pc:sldMkLst>
          <pc:docMk/>
          <pc:sldMk cId="2956315775" sldId="682"/>
        </pc:sldMkLst>
      </pc:sldChg>
      <pc:sldChg chg="addSp delSp modSp del mod">
        <pc:chgData name="Prateek Bhustali" userId="f44bb44d-eb61-4422-b713-516dd56f56fb" providerId="ADAL" clId="{C2BB5EBF-9D08-4542-B862-730B9668B489}" dt="2024-04-02T14:33:22.558" v="472" actId="2696"/>
        <pc:sldMkLst>
          <pc:docMk/>
          <pc:sldMk cId="329928295" sldId="690"/>
        </pc:sldMkLst>
        <pc:spChg chg="add del mod">
          <ac:chgData name="Prateek Bhustali" userId="f44bb44d-eb61-4422-b713-516dd56f56fb" providerId="ADAL" clId="{C2BB5EBF-9D08-4542-B862-730B9668B489}" dt="2024-04-02T14:00:34.395" v="169" actId="767"/>
          <ac:spMkLst>
            <pc:docMk/>
            <pc:sldMk cId="329928295" sldId="690"/>
            <ac:spMk id="2" creationId="{F247087A-FAAA-7303-6452-30B468C99CB6}"/>
          </ac:spMkLst>
        </pc:spChg>
        <pc:spChg chg="add del">
          <ac:chgData name="Prateek Bhustali" userId="f44bb44d-eb61-4422-b713-516dd56f56fb" providerId="ADAL" clId="{C2BB5EBF-9D08-4542-B862-730B9668B489}" dt="2024-04-02T14:33:12.228" v="470" actId="478"/>
          <ac:spMkLst>
            <pc:docMk/>
            <pc:sldMk cId="329928295" sldId="690"/>
            <ac:spMk id="4" creationId="{219C25D2-594A-A846-8255-823058956611}"/>
          </ac:spMkLst>
        </pc:spChg>
        <pc:spChg chg="mod">
          <ac:chgData name="Prateek Bhustali" userId="f44bb44d-eb61-4422-b713-516dd56f56fb" providerId="ADAL" clId="{C2BB5EBF-9D08-4542-B862-730B9668B489}" dt="2024-04-02T14:01:24.187" v="190" actId="12"/>
          <ac:spMkLst>
            <pc:docMk/>
            <pc:sldMk cId="329928295" sldId="690"/>
            <ac:spMk id="8" creationId="{DA8D4212-DB38-EAFF-F0A7-96CEEA63BC7A}"/>
          </ac:spMkLst>
        </pc:spChg>
      </pc:sldChg>
      <pc:sldChg chg="del">
        <pc:chgData name="Prateek Bhustali" userId="f44bb44d-eb61-4422-b713-516dd56f56fb" providerId="ADAL" clId="{C2BB5EBF-9D08-4542-B862-730B9668B489}" dt="2024-04-02T14:56:37.996" v="577" actId="2696"/>
        <pc:sldMkLst>
          <pc:docMk/>
          <pc:sldMk cId="0" sldId="693"/>
        </pc:sldMkLst>
      </pc:sldChg>
      <pc:sldChg chg="add del">
        <pc:chgData name="Prateek Bhustali" userId="f44bb44d-eb61-4422-b713-516dd56f56fb" providerId="ADAL" clId="{C2BB5EBF-9D08-4542-B862-730B9668B489}" dt="2024-04-02T14:36:18.467" v="475" actId="2696"/>
        <pc:sldMkLst>
          <pc:docMk/>
          <pc:sldMk cId="2463246707" sldId="694"/>
        </pc:sldMkLst>
      </pc:sldChg>
      <pc:sldChg chg="add del">
        <pc:chgData name="Prateek Bhustali" userId="f44bb44d-eb61-4422-b713-516dd56f56fb" providerId="ADAL" clId="{C2BB5EBF-9D08-4542-B862-730B9668B489}" dt="2024-04-02T14:36:18.467" v="475" actId="2696"/>
        <pc:sldMkLst>
          <pc:docMk/>
          <pc:sldMk cId="2392533373" sldId="696"/>
        </pc:sldMkLst>
      </pc:sldChg>
      <pc:sldChg chg="add del">
        <pc:chgData name="Prateek Bhustali" userId="f44bb44d-eb61-4422-b713-516dd56f56fb" providerId="ADAL" clId="{C2BB5EBF-9D08-4542-B862-730B9668B489}" dt="2024-04-02T14:36:18.467" v="475" actId="2696"/>
        <pc:sldMkLst>
          <pc:docMk/>
          <pc:sldMk cId="2158310201" sldId="697"/>
        </pc:sldMkLst>
      </pc:sldChg>
      <pc:sldChg chg="addSp delSp modSp new del mod">
        <pc:chgData name="Prateek Bhustali" userId="f44bb44d-eb61-4422-b713-516dd56f56fb" providerId="ADAL" clId="{C2BB5EBF-9D08-4542-B862-730B9668B489}" dt="2024-04-02T14:33:16.645" v="471" actId="2696"/>
        <pc:sldMkLst>
          <pc:docMk/>
          <pc:sldMk cId="1551158930" sldId="698"/>
        </pc:sldMkLst>
        <pc:spChg chg="add del mod">
          <ac:chgData name="Prateek Bhustali" userId="f44bb44d-eb61-4422-b713-516dd56f56fb" providerId="ADAL" clId="{C2BB5EBF-9D08-4542-B862-730B9668B489}" dt="2024-04-02T14:09:12.019" v="392"/>
          <ac:spMkLst>
            <pc:docMk/>
            <pc:sldMk cId="1551158930" sldId="698"/>
            <ac:spMk id="4" creationId="{48A08896-6C13-86AB-F22C-A4E46D93590F}"/>
          </ac:spMkLst>
        </pc:spChg>
        <pc:spChg chg="add mod">
          <ac:chgData name="Prateek Bhustali" userId="f44bb44d-eb61-4422-b713-516dd56f56fb" providerId="ADAL" clId="{C2BB5EBF-9D08-4542-B862-730B9668B489}" dt="2024-04-02T14:09:18.467" v="393"/>
          <ac:spMkLst>
            <pc:docMk/>
            <pc:sldMk cId="1551158930" sldId="698"/>
            <ac:spMk id="5" creationId="{7628AF52-C3B1-74DE-0A1F-B403683985A7}"/>
          </ac:spMkLst>
        </pc:spChg>
      </pc:sldChg>
      <pc:sldChg chg="modSp new mod">
        <pc:chgData name="Prateek Bhustali" userId="f44bb44d-eb61-4422-b713-516dd56f56fb" providerId="ADAL" clId="{C2BB5EBF-9D08-4542-B862-730B9668B489}" dt="2024-04-02T14:11:17.489" v="468" actId="12"/>
        <pc:sldMkLst>
          <pc:docMk/>
          <pc:sldMk cId="2856714350" sldId="699"/>
        </pc:sldMkLst>
        <pc:spChg chg="mod">
          <ac:chgData name="Prateek Bhustali" userId="f44bb44d-eb61-4422-b713-516dd56f56fb" providerId="ADAL" clId="{C2BB5EBF-9D08-4542-B862-730B9668B489}" dt="2024-04-02T14:09:37.122" v="418" actId="20577"/>
          <ac:spMkLst>
            <pc:docMk/>
            <pc:sldMk cId="2856714350" sldId="699"/>
            <ac:spMk id="2" creationId="{85076F63-62EB-7570-FCDD-76CC53E5442A}"/>
          </ac:spMkLst>
        </pc:spChg>
        <pc:spChg chg="mod">
          <ac:chgData name="Prateek Bhustali" userId="f44bb44d-eb61-4422-b713-516dd56f56fb" providerId="ADAL" clId="{C2BB5EBF-9D08-4542-B862-730B9668B489}" dt="2024-04-02T14:11:17.489" v="468" actId="12"/>
          <ac:spMkLst>
            <pc:docMk/>
            <pc:sldMk cId="2856714350" sldId="699"/>
            <ac:spMk id="3" creationId="{3B65E852-CAE3-930D-2692-BFC124E4CCF4}"/>
          </ac:spMkLst>
        </pc:spChg>
      </pc:sldChg>
      <pc:sldChg chg="addSp delSp modSp new mod modAnim">
        <pc:chgData name="Prateek Bhustali" userId="f44bb44d-eb61-4422-b713-516dd56f56fb" providerId="ADAL" clId="{C2BB5EBF-9D08-4542-B862-730B9668B489}" dt="2024-04-02T15:07:37.196" v="622"/>
        <pc:sldMkLst>
          <pc:docMk/>
          <pc:sldMk cId="444255046" sldId="700"/>
        </pc:sldMkLst>
        <pc:spChg chg="del">
          <ac:chgData name="Prateek Bhustali" userId="f44bb44d-eb61-4422-b713-516dd56f56fb" providerId="ADAL" clId="{C2BB5EBF-9D08-4542-B862-730B9668B489}" dt="2024-04-02T14:38:22.481" v="477" actId="478"/>
          <ac:spMkLst>
            <pc:docMk/>
            <pc:sldMk cId="444255046" sldId="700"/>
            <ac:spMk id="2" creationId="{154FBCEC-7C7A-4EDC-4B81-CC353111C345}"/>
          </ac:spMkLst>
        </pc:spChg>
        <pc:spChg chg="add mod">
          <ac:chgData name="Prateek Bhustali" userId="f44bb44d-eb61-4422-b713-516dd56f56fb" providerId="ADAL" clId="{C2BB5EBF-9D08-4542-B862-730B9668B489}" dt="2024-04-02T14:40:56.882" v="564" actId="1076"/>
          <ac:spMkLst>
            <pc:docMk/>
            <pc:sldMk cId="444255046" sldId="700"/>
            <ac:spMk id="3" creationId="{E38570F8-4697-B714-4672-EFCDB1406406}"/>
          </ac:spMkLst>
        </pc:spChg>
        <pc:picChg chg="add del mod">
          <ac:chgData name="Prateek Bhustali" userId="f44bb44d-eb61-4422-b713-516dd56f56fb" providerId="ADAL" clId="{C2BB5EBF-9D08-4542-B862-730B9668B489}" dt="2024-04-02T14:55:55.838" v="574" actId="1076"/>
          <ac:picMkLst>
            <pc:docMk/>
            <pc:sldMk cId="444255046" sldId="700"/>
            <ac:picMk id="1026" creationId="{62D9C4F1-EF06-0586-E19B-ECB00FAFC882}"/>
          </ac:picMkLst>
        </pc:picChg>
        <pc:picChg chg="add mod">
          <ac:chgData name="Prateek Bhustali" userId="f44bb44d-eb61-4422-b713-516dd56f56fb" providerId="ADAL" clId="{C2BB5EBF-9D08-4542-B862-730B9668B489}" dt="2024-04-02T14:57:23.190" v="578" actId="14100"/>
          <ac:picMkLst>
            <pc:docMk/>
            <pc:sldMk cId="444255046" sldId="700"/>
            <ac:picMk id="1028" creationId="{029688E7-87B6-DE70-BBE5-25A9FBE382FD}"/>
          </ac:picMkLst>
        </pc:picChg>
        <pc:cxnChg chg="add del mod">
          <ac:chgData name="Prateek Bhustali" userId="f44bb44d-eb61-4422-b713-516dd56f56fb" providerId="ADAL" clId="{C2BB5EBF-9D08-4542-B862-730B9668B489}" dt="2024-04-02T14:58:09.754" v="590" actId="11529"/>
          <ac:cxnSpMkLst>
            <pc:docMk/>
            <pc:sldMk cId="444255046" sldId="700"/>
            <ac:cxnSpMk id="5" creationId="{E3F35627-1677-C395-C4C5-E186F4D938A8}"/>
          </ac:cxnSpMkLst>
        </pc:cxnChg>
      </pc:sldChg>
      <pc:sldChg chg="addSp delSp modSp new del mod">
        <pc:chgData name="Prateek Bhustali" userId="f44bb44d-eb61-4422-b713-516dd56f56fb" providerId="ADAL" clId="{C2BB5EBF-9D08-4542-B862-730B9668B489}" dt="2024-04-02T15:08:32.452" v="623" actId="2696"/>
        <pc:sldMkLst>
          <pc:docMk/>
          <pc:sldMk cId="3021023487" sldId="701"/>
        </pc:sldMkLst>
        <pc:spChg chg="del">
          <ac:chgData name="Prateek Bhustali" userId="f44bb44d-eb61-4422-b713-516dd56f56fb" providerId="ADAL" clId="{C2BB5EBF-9D08-4542-B862-730B9668B489}" dt="2024-04-02T15:03:31.926" v="592" actId="478"/>
          <ac:spMkLst>
            <pc:docMk/>
            <pc:sldMk cId="3021023487" sldId="701"/>
            <ac:spMk id="3" creationId="{DF7A3FE2-F8FB-82D8-1EE4-9246A936CD57}"/>
          </ac:spMkLst>
        </pc:spChg>
        <pc:picChg chg="add del">
          <ac:chgData name="Prateek Bhustali" userId="f44bb44d-eb61-4422-b713-516dd56f56fb" providerId="ADAL" clId="{C2BB5EBF-9D08-4542-B862-730B9668B489}" dt="2024-04-02T15:03:54.846" v="594" actId="478"/>
          <ac:picMkLst>
            <pc:docMk/>
            <pc:sldMk cId="3021023487" sldId="701"/>
            <ac:picMk id="2050" creationId="{0ABE4B69-0DCF-6B33-97BC-4E28F24D0461}"/>
          </ac:picMkLst>
        </pc:picChg>
        <pc:picChg chg="add del mod">
          <ac:chgData name="Prateek Bhustali" userId="f44bb44d-eb61-4422-b713-516dd56f56fb" providerId="ADAL" clId="{C2BB5EBF-9D08-4542-B862-730B9668B489}" dt="2024-04-02T15:04:24.076" v="601" actId="478"/>
          <ac:picMkLst>
            <pc:docMk/>
            <pc:sldMk cId="3021023487" sldId="701"/>
            <ac:picMk id="2052" creationId="{072EF2EB-A1B5-969A-CBF1-A7C9ED9FCD32}"/>
          </ac:picMkLst>
        </pc:picChg>
      </pc:sldChg>
      <pc:sldChg chg="addSp delSp modSp new mod ord setBg modAnim">
        <pc:chgData name="Prateek Bhustali" userId="f44bb44d-eb61-4422-b713-516dd56f56fb" providerId="ADAL" clId="{C2BB5EBF-9D08-4542-B862-730B9668B489}" dt="2024-04-02T20:25:54.902" v="1206"/>
        <pc:sldMkLst>
          <pc:docMk/>
          <pc:sldMk cId="3783292988" sldId="701"/>
        </pc:sldMkLst>
        <pc:spChg chg="mod">
          <ac:chgData name="Prateek Bhustali" userId="f44bb44d-eb61-4422-b713-516dd56f56fb" providerId="ADAL" clId="{C2BB5EBF-9D08-4542-B862-730B9668B489}" dt="2024-04-02T17:29:56.650" v="1162" actId="122"/>
          <ac:spMkLst>
            <pc:docMk/>
            <pc:sldMk cId="3783292988" sldId="701"/>
            <ac:spMk id="2" creationId="{425B9366-E9DD-22FD-48F8-EF3C3E1F2C28}"/>
          </ac:spMkLst>
        </pc:spChg>
        <pc:spChg chg="add del">
          <ac:chgData name="Prateek Bhustali" userId="f44bb44d-eb61-4422-b713-516dd56f56fb" providerId="ADAL" clId="{C2BB5EBF-9D08-4542-B862-730B9668B489}" dt="2024-04-02T17:28:42.830" v="1141" actId="478"/>
          <ac:spMkLst>
            <pc:docMk/>
            <pc:sldMk cId="3783292988" sldId="701"/>
            <ac:spMk id="3" creationId="{9EDAB1B7-7791-5CCF-8248-DDF5BE47A46D}"/>
          </ac:spMkLst>
        </pc:spChg>
        <pc:picChg chg="add del mod">
          <ac:chgData name="Prateek Bhustali" userId="f44bb44d-eb61-4422-b713-516dd56f56fb" providerId="ADAL" clId="{C2BB5EBF-9D08-4542-B862-730B9668B489}" dt="2024-04-02T20:25:09.811" v="1196" actId="478"/>
          <ac:picMkLst>
            <pc:docMk/>
            <pc:sldMk cId="3783292988" sldId="701"/>
            <ac:picMk id="3" creationId="{BE36A1B9-0D0F-B468-B727-EBA07BF5B9F9}"/>
          </ac:picMkLst>
        </pc:picChg>
        <pc:picChg chg="add del mod">
          <ac:chgData name="Prateek Bhustali" userId="f44bb44d-eb61-4422-b713-516dd56f56fb" providerId="ADAL" clId="{C2BB5EBF-9D08-4542-B862-730B9668B489}" dt="2024-04-02T20:25:10.705" v="1197" actId="478"/>
          <ac:picMkLst>
            <pc:docMk/>
            <pc:sldMk cId="3783292988" sldId="701"/>
            <ac:picMk id="5" creationId="{E0A336D0-C1FC-6ECF-C3B1-FC113343A580}"/>
          </ac:picMkLst>
        </pc:picChg>
        <pc:picChg chg="add mod">
          <ac:chgData name="Prateek Bhustali" userId="f44bb44d-eb61-4422-b713-516dd56f56fb" providerId="ADAL" clId="{C2BB5EBF-9D08-4542-B862-730B9668B489}" dt="2024-04-02T20:25:41.299" v="1203" actId="732"/>
          <ac:picMkLst>
            <pc:docMk/>
            <pc:sldMk cId="3783292988" sldId="701"/>
            <ac:picMk id="6" creationId="{5CB91127-1C4E-7F51-7DE5-5179DAD71DA3}"/>
          </ac:picMkLst>
        </pc:picChg>
        <pc:picChg chg="add mod">
          <ac:chgData name="Prateek Bhustali" userId="f44bb44d-eb61-4422-b713-516dd56f56fb" providerId="ADAL" clId="{C2BB5EBF-9D08-4542-B862-730B9668B489}" dt="2024-04-02T20:25:30.232" v="1202" actId="732"/>
          <ac:picMkLst>
            <pc:docMk/>
            <pc:sldMk cId="3783292988" sldId="701"/>
            <ac:picMk id="7" creationId="{68A70A9E-2644-E7DB-DCE2-E9E02773A7B3}"/>
          </ac:picMkLst>
        </pc:picChg>
        <pc:picChg chg="add mod">
          <ac:chgData name="Prateek Bhustali" userId="f44bb44d-eb61-4422-b713-516dd56f56fb" providerId="ADAL" clId="{C2BB5EBF-9D08-4542-B862-730B9668B489}" dt="2024-04-02T17:30:02.565" v="1163" actId="14100"/>
          <ac:picMkLst>
            <pc:docMk/>
            <pc:sldMk cId="3783292988" sldId="701"/>
            <ac:picMk id="3074" creationId="{8560D08B-E4DB-8FA6-38A8-A506067A4483}"/>
          </ac:picMkLst>
        </pc:picChg>
      </pc:sldChg>
      <pc:sldMasterChg chg="addSldLayout delSldLayout">
        <pc:chgData name="Prateek Bhustali" userId="f44bb44d-eb61-4422-b713-516dd56f56fb" providerId="ADAL" clId="{C2BB5EBF-9D08-4542-B862-730B9668B489}" dt="2024-04-02T15:08:57.378" v="627" actId="2696"/>
        <pc:sldMasterMkLst>
          <pc:docMk/>
          <pc:sldMasterMk cId="0" sldId="2147483648"/>
        </pc:sldMasterMkLst>
        <pc:sldLayoutChg chg="add del">
          <pc:chgData name="Prateek Bhustali" userId="f44bb44d-eb61-4422-b713-516dd56f56fb" providerId="ADAL" clId="{C2BB5EBF-9D08-4542-B862-730B9668B489}" dt="2024-04-02T14:36:18.467" v="475" actId="2696"/>
          <pc:sldLayoutMkLst>
            <pc:docMk/>
            <pc:sldMasterMk cId="0" sldId="2147483648"/>
            <pc:sldLayoutMk cId="0" sldId="2147483664"/>
          </pc:sldLayoutMkLst>
        </pc:sldLayoutChg>
        <pc:sldLayoutChg chg="del">
          <pc:chgData name="Prateek Bhustali" userId="f44bb44d-eb61-4422-b713-516dd56f56fb" providerId="ADAL" clId="{C2BB5EBF-9D08-4542-B862-730B9668B489}" dt="2024-04-02T15:08:57.378" v="627" actId="2696"/>
          <pc:sldLayoutMkLst>
            <pc:docMk/>
            <pc:sldMasterMk cId="0" sldId="2147483648"/>
            <pc:sldLayoutMk cId="1957991881" sldId="2147483674"/>
          </pc:sldLayoutMkLst>
        </pc:sldLayoutChg>
        <pc:sldLayoutChg chg="del">
          <pc:chgData name="Prateek Bhustali" userId="f44bb44d-eb61-4422-b713-516dd56f56fb" providerId="ADAL" clId="{C2BB5EBF-9D08-4542-B862-730B9668B489}" dt="2024-04-02T14:08:33.120" v="388" actId="2696"/>
          <pc:sldLayoutMkLst>
            <pc:docMk/>
            <pc:sldMasterMk cId="0" sldId="2147483648"/>
            <pc:sldLayoutMk cId="3050465726" sldId="2147483677"/>
          </pc:sldLayoutMkLst>
        </pc:sldLayoutChg>
      </pc:sldMasterChg>
    </pc:docChg>
  </pc:docChgLst>
</pc:chgInfo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" name="Shape 314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44" name="Shape 314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189637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542917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Instructie"/>
          <p:cNvGrpSpPr/>
          <p:nvPr/>
        </p:nvGrpSpPr>
        <p:grpSpPr>
          <a:xfrm>
            <a:off x="-7462" y="7107104"/>
            <a:ext cx="3391307" cy="1765091"/>
            <a:chOff x="0" y="0"/>
            <a:chExt cx="3391306" cy="1765089"/>
          </a:xfrm>
        </p:grpSpPr>
        <p:sp>
          <p:nvSpPr>
            <p:cNvPr id="84" name="Rechthoek 15"/>
            <p:cNvSpPr/>
            <p:nvPr/>
          </p:nvSpPr>
          <p:spPr>
            <a:xfrm>
              <a:off x="0" y="0"/>
              <a:ext cx="3391307" cy="1679907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b="1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grpSp>
          <p:nvGrpSpPr>
            <p:cNvPr id="103" name="Instructie"/>
            <p:cNvGrpSpPr/>
            <p:nvPr/>
          </p:nvGrpSpPr>
          <p:grpSpPr>
            <a:xfrm>
              <a:off x="98270" y="12607"/>
              <a:ext cx="3194766" cy="1752483"/>
              <a:chOff x="0" y="0"/>
              <a:chExt cx="3194765" cy="1752482"/>
            </a:xfrm>
          </p:grpSpPr>
          <p:grpSp>
            <p:nvGrpSpPr>
              <p:cNvPr id="87" name="Rechthoek 17"/>
              <p:cNvGrpSpPr/>
              <p:nvPr/>
            </p:nvGrpSpPr>
            <p:grpSpPr>
              <a:xfrm>
                <a:off x="0" y="0"/>
                <a:ext cx="3194766" cy="431900"/>
                <a:chOff x="0" y="0"/>
                <a:chExt cx="3194764" cy="431899"/>
              </a:xfrm>
            </p:grpSpPr>
            <p:sp>
              <p:nvSpPr>
                <p:cNvPr id="85" name="Rectangle"/>
                <p:cNvSpPr/>
                <p:nvPr/>
              </p:nvSpPr>
              <p:spPr>
                <a:xfrm>
                  <a:off x="0" y="89949"/>
                  <a:ext cx="3194765" cy="252002"/>
                </a:xfrm>
                <a:prstGeom prst="rect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Voettekst wijzigen"/>
                <p:cNvSpPr txBox="1"/>
                <p:nvPr/>
              </p:nvSpPr>
              <p:spPr>
                <a:xfrm>
                  <a:off x="0" y="0"/>
                  <a:ext cx="3194765" cy="43190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107999" tIns="107999" rIns="107999" bIns="107999" numCol="1" anchor="ctr">
                  <a:spAutoFit/>
                </a:bodyPr>
                <a:lstStyle>
                  <a:lvl1pPr>
                    <a:lnSpc>
                      <a:spcPct val="90000"/>
                    </a:lnSpc>
                    <a:spcBef>
                      <a:spcPts val="600"/>
                    </a:spcBef>
                    <a:defRPr sz="1400" b="1" cap="all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Voettekst wijzigen</a:t>
                  </a:r>
                </a:p>
              </p:txBody>
            </p:sp>
          </p:grpSp>
          <p:grpSp>
            <p:nvGrpSpPr>
              <p:cNvPr id="90" name="Ovaal 18"/>
              <p:cNvGrpSpPr/>
              <p:nvPr/>
            </p:nvGrpSpPr>
            <p:grpSpPr>
              <a:xfrm>
                <a:off x="0" y="485877"/>
                <a:ext cx="260915" cy="269241"/>
                <a:chOff x="0" y="0"/>
                <a:chExt cx="260914" cy="269240"/>
              </a:xfrm>
            </p:grpSpPr>
            <p:sp>
              <p:nvSpPr>
                <p:cNvPr id="88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89" name="1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1</a:t>
                  </a:r>
                </a:p>
              </p:txBody>
            </p:sp>
          </p:grpSp>
          <p:sp>
            <p:nvSpPr>
              <p:cNvPr id="91" name="Rechthoek 19"/>
              <p:cNvSpPr txBox="1"/>
              <p:nvPr/>
            </p:nvSpPr>
            <p:spPr>
              <a:xfrm>
                <a:off x="365682" y="490655"/>
                <a:ext cx="1946733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Ga naar de tab </a:t>
                </a:r>
                <a:r>
                  <a:rPr b="1"/>
                  <a:t>‘Invoegen’ </a:t>
                </a:r>
                <a:r>
                  <a:t>en klik op </a:t>
                </a:r>
                <a:r>
                  <a:rPr b="1"/>
                  <a:t>‘Kop- en voettekst’</a:t>
                </a:r>
                <a:r>
                  <a:t>.</a:t>
                </a:r>
              </a:p>
            </p:txBody>
          </p:sp>
          <p:grpSp>
            <p:nvGrpSpPr>
              <p:cNvPr id="94" name="Ovaal 20"/>
              <p:cNvGrpSpPr/>
              <p:nvPr/>
            </p:nvGrpSpPr>
            <p:grpSpPr>
              <a:xfrm>
                <a:off x="0" y="922202"/>
                <a:ext cx="260915" cy="269241"/>
                <a:chOff x="0" y="0"/>
                <a:chExt cx="260914" cy="269240"/>
              </a:xfrm>
            </p:grpSpPr>
            <p:sp>
              <p:nvSpPr>
                <p:cNvPr id="92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93" name="2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2</a:t>
                  </a:r>
                </a:p>
              </p:txBody>
            </p:sp>
          </p:grpSp>
          <p:sp>
            <p:nvSpPr>
              <p:cNvPr id="95" name="Rechthoek 21"/>
              <p:cNvSpPr txBox="1"/>
              <p:nvPr/>
            </p:nvSpPr>
            <p:spPr>
              <a:xfrm>
                <a:off x="365680" y="926982"/>
                <a:ext cx="2254193" cy="8255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Typ de gewenste voettekst in, in het aangegeven tekstkader. Klik vervolgens op </a:t>
                </a:r>
                <a:r>
                  <a:rPr b="1"/>
                  <a:t>‘Overal toepassen’ </a:t>
                </a:r>
                <a:r>
                  <a:t>om de gegevens op  elke slide toe te passen.</a:t>
                </a:r>
              </a:p>
            </p:txBody>
          </p:sp>
          <p:grpSp>
            <p:nvGrpSpPr>
              <p:cNvPr id="102" name="Groep 22"/>
              <p:cNvGrpSpPr/>
              <p:nvPr/>
            </p:nvGrpSpPr>
            <p:grpSpPr>
              <a:xfrm>
                <a:off x="2513632" y="470171"/>
                <a:ext cx="681134" cy="696748"/>
                <a:chOff x="0" y="0"/>
                <a:chExt cx="681132" cy="696747"/>
              </a:xfrm>
            </p:grpSpPr>
            <p:grpSp>
              <p:nvGrpSpPr>
                <p:cNvPr id="100" name="Groep 23"/>
                <p:cNvGrpSpPr/>
                <p:nvPr/>
              </p:nvGrpSpPr>
              <p:grpSpPr>
                <a:xfrm>
                  <a:off x="197031" y="0"/>
                  <a:ext cx="287071" cy="379108"/>
                  <a:chOff x="0" y="0"/>
                  <a:chExt cx="287070" cy="379106"/>
                </a:xfrm>
              </p:grpSpPr>
              <p:sp>
                <p:nvSpPr>
                  <p:cNvPr id="96" name="Rechthoek met één afgeknipte en afgeronde hoek 47"/>
                  <p:cNvSpPr/>
                  <p:nvPr/>
                </p:nvSpPr>
                <p:spPr>
                  <a:xfrm>
                    <a:off x="0" y="0"/>
                    <a:ext cx="287071" cy="37910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4309" y="0"/>
                        </a:lnTo>
                        <a:lnTo>
                          <a:pt x="21600" y="5521"/>
                        </a:lnTo>
                        <a:lnTo>
                          <a:pt x="21600" y="21600"/>
                        </a:lnTo>
                        <a:lnTo>
                          <a:pt x="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7" name="Rechthoekige driehoek 26"/>
                  <p:cNvSpPr/>
                  <p:nvPr/>
                </p:nvSpPr>
                <p:spPr>
                  <a:xfrm>
                    <a:off x="193422" y="3245"/>
                    <a:ext cx="91910" cy="9375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21600"/>
                        </a:moveTo>
                        <a:lnTo>
                          <a:pt x="2160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8" name="Rechthoek 27"/>
                  <p:cNvSpPr/>
                  <p:nvPr/>
                </p:nvSpPr>
                <p:spPr>
                  <a:xfrm>
                    <a:off x="32888" y="26437"/>
                    <a:ext cx="125594" cy="70566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99" name="Rechthoek 28"/>
                  <p:cNvSpPr/>
                  <p:nvPr/>
                </p:nvSpPr>
                <p:spPr>
                  <a:xfrm>
                    <a:off x="26912" y="298017"/>
                    <a:ext cx="233246" cy="61407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</p:grpSp>
            <p:sp>
              <p:nvSpPr>
                <p:cNvPr id="101" name="Rechthoek 24"/>
                <p:cNvSpPr txBox="1"/>
                <p:nvPr/>
              </p:nvSpPr>
              <p:spPr>
                <a:xfrm>
                  <a:off x="0" y="417347"/>
                  <a:ext cx="681133" cy="2794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defRPr sz="9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Koptekst en voettekst</a:t>
                  </a:r>
                </a:p>
              </p:txBody>
            </p:sp>
          </p:grpSp>
        </p:grpSp>
      </p:grpSp>
      <p:grpSp>
        <p:nvGrpSpPr>
          <p:cNvPr id="126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118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19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0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1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2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3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4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125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127" name="Rechthoek 6"/>
          <p:cNvSpPr/>
          <p:nvPr/>
        </p:nvSpPr>
        <p:spPr>
          <a:xfrm>
            <a:off x="-10751" y="0"/>
            <a:ext cx="12202752" cy="68580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28" name="Plaats hier de titel van de presentatie, max. 2 regels"/>
          <p:cNvSpPr txBox="1">
            <a:spLocks noGrp="1"/>
          </p:cNvSpPr>
          <p:nvPr>
            <p:ph type="title" hasCustomPrompt="1"/>
          </p:nvPr>
        </p:nvSpPr>
        <p:spPr>
          <a:xfrm>
            <a:off x="2153412" y="3879851"/>
            <a:ext cx="9358257" cy="1621064"/>
          </a:xfrm>
          <a:prstGeom prst="rect">
            <a:avLst/>
          </a:prstGeom>
        </p:spPr>
        <p:txBody>
          <a:bodyPr anchor="b">
            <a:normAutofit/>
          </a:bodyPr>
          <a:lstStyle>
            <a:lvl1pPr algn="r">
              <a:defRPr sz="3800">
                <a:solidFill>
                  <a:srgbClr val="FFFFFF"/>
                </a:solidFill>
              </a:defRPr>
            </a:lvl1pPr>
          </a:lstStyle>
          <a:p>
            <a:r>
              <a:t>Plaats hier de titel van de presentatie, max. 2 regels</a:t>
            </a:r>
          </a:p>
        </p:txBody>
      </p:sp>
      <p:sp>
        <p:nvSpPr>
          <p:cNvPr id="129" name="Tekstvak 4"/>
          <p:cNvSpPr txBox="1"/>
          <p:nvPr/>
        </p:nvSpPr>
        <p:spPr>
          <a:xfrm>
            <a:off x="34969" y="-662297"/>
            <a:ext cx="12100562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rPr dirty="0" err="1">
                <a:solidFill>
                  <a:schemeClr val="tx1"/>
                </a:solidFill>
              </a:rPr>
              <a:t>Titelpagina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7782466" y="5664394"/>
            <a:ext cx="3729204" cy="2484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r">
              <a:buClrTx/>
              <a:buSzTx/>
              <a:buNone/>
              <a:defRPr b="1">
                <a:solidFill>
                  <a:srgbClr val="FFFFFF"/>
                </a:solidFill>
              </a:defRPr>
            </a:lvl1pPr>
            <a:lvl2pPr marL="0" indent="457200" algn="r">
              <a:buClrTx/>
              <a:buSzTx/>
              <a:buNone/>
              <a:defRPr b="1">
                <a:solidFill>
                  <a:srgbClr val="FFFFFF"/>
                </a:solidFill>
              </a:defRPr>
            </a:lvl2pPr>
            <a:lvl3pPr indent="914400" algn="r">
              <a:buClrTx/>
              <a:buFontTx/>
              <a:defRPr b="1">
                <a:solidFill>
                  <a:srgbClr val="FFFFFF"/>
                </a:solidFill>
              </a:defRPr>
            </a:lvl3pPr>
            <a:lvl4pPr indent="1371600" algn="r">
              <a:buClrTx/>
              <a:buFontTx/>
              <a:defRPr b="1">
                <a:solidFill>
                  <a:srgbClr val="FFFFFF"/>
                </a:solidFill>
              </a:defRPr>
            </a:lvl4pPr>
            <a:lvl5pPr marL="0" indent="1828800" algn="r">
              <a:buClrTx/>
              <a:buSzTx/>
              <a:buFontTx/>
              <a:buNone/>
              <a:defRPr b="1">
                <a:solidFill>
                  <a:srgbClr val="FFFFFF"/>
                </a:solidFill>
              </a:defRPr>
            </a:lvl5pPr>
          </a:lstStyle>
          <a:p>
            <a:r>
              <a:t>Naam van de spreker of datum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143" name="Groep 70"/>
          <p:cNvGrpSpPr/>
          <p:nvPr/>
        </p:nvGrpSpPr>
        <p:grpSpPr>
          <a:xfrm>
            <a:off x="-7461" y="-1785441"/>
            <a:ext cx="2591201" cy="1583829"/>
            <a:chOff x="0" y="0"/>
            <a:chExt cx="2591200" cy="1583828"/>
          </a:xfrm>
        </p:grpSpPr>
        <p:sp>
          <p:nvSpPr>
            <p:cNvPr id="131" name="Rechthoek 71"/>
            <p:cNvSpPr/>
            <p:nvPr/>
          </p:nvSpPr>
          <p:spPr>
            <a:xfrm>
              <a:off x="0" y="-1"/>
              <a:ext cx="2591201" cy="1583830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b="1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grpSp>
          <p:nvGrpSpPr>
            <p:cNvPr id="134" name="Rechthoek 72"/>
            <p:cNvGrpSpPr/>
            <p:nvPr/>
          </p:nvGrpSpPr>
          <p:grpSpPr>
            <a:xfrm>
              <a:off x="98270" y="102557"/>
              <a:ext cx="2412001" cy="252001"/>
              <a:chOff x="0" y="0"/>
              <a:chExt cx="2412000" cy="252000"/>
            </a:xfrm>
          </p:grpSpPr>
          <p:sp>
            <p:nvSpPr>
              <p:cNvPr id="132" name="Rectangle"/>
              <p:cNvSpPr/>
              <p:nvPr/>
            </p:nvSpPr>
            <p:spPr>
              <a:xfrm>
                <a:off x="-1" y="-1"/>
                <a:ext cx="2412002" cy="252002"/>
              </a:xfrm>
              <a:prstGeom prst="rect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lnSpc>
                    <a:spcPct val="90000"/>
                  </a:lnSpc>
                  <a:spcBef>
                    <a:spcPts val="600"/>
                  </a:spcBef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3" name="Kleuren aanpassen (vlam)"/>
              <p:cNvSpPr txBox="1"/>
              <p:nvPr/>
            </p:nvSpPr>
            <p:spPr>
              <a:xfrm>
                <a:off x="107999" y="18050"/>
                <a:ext cx="2304002" cy="215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600"/>
                  </a:spcBef>
                  <a:defRPr sz="1400" b="1" cap="all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Kleuren aanpassen (vlam)</a:t>
                </a:r>
              </a:p>
            </p:txBody>
          </p:sp>
        </p:grpSp>
        <p:grpSp>
          <p:nvGrpSpPr>
            <p:cNvPr id="137" name="Ovaal 73"/>
            <p:cNvGrpSpPr/>
            <p:nvPr/>
          </p:nvGrpSpPr>
          <p:grpSpPr>
            <a:xfrm>
              <a:off x="98269" y="498484"/>
              <a:ext cx="260915" cy="269241"/>
              <a:chOff x="0" y="0"/>
              <a:chExt cx="260914" cy="269240"/>
            </a:xfrm>
          </p:grpSpPr>
          <p:sp>
            <p:nvSpPr>
              <p:cNvPr id="135" name="Oval"/>
              <p:cNvSpPr/>
              <p:nvPr/>
            </p:nvSpPr>
            <p:spPr>
              <a:xfrm>
                <a:off x="0" y="4778"/>
                <a:ext cx="260915" cy="259685"/>
              </a:xfrm>
              <a:prstGeom prst="ellipse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36" name="1"/>
              <p:cNvSpPr txBox="1"/>
              <p:nvPr/>
            </p:nvSpPr>
            <p:spPr>
              <a:xfrm>
                <a:off x="83930" y="0"/>
                <a:ext cx="93055" cy="2692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200" b="1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1</a:t>
                </a:r>
              </a:p>
            </p:txBody>
          </p:sp>
        </p:grpSp>
        <p:sp>
          <p:nvSpPr>
            <p:cNvPr id="138" name="Rechthoek 74"/>
            <p:cNvSpPr txBox="1"/>
            <p:nvPr/>
          </p:nvSpPr>
          <p:spPr>
            <a:xfrm>
              <a:off x="463951" y="503263"/>
              <a:ext cx="2067635" cy="330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100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r>
                <a:t>Selecteer de vlam. Klik rechter-muisknop en kies </a:t>
              </a:r>
              <a:r>
                <a:rPr b="1"/>
                <a:t>‘Opvulling’</a:t>
              </a:r>
              <a:r>
                <a:t>. </a:t>
              </a:r>
            </a:p>
          </p:txBody>
        </p:sp>
        <p:grpSp>
          <p:nvGrpSpPr>
            <p:cNvPr id="141" name="Ovaal 75"/>
            <p:cNvGrpSpPr/>
            <p:nvPr/>
          </p:nvGrpSpPr>
          <p:grpSpPr>
            <a:xfrm>
              <a:off x="98269" y="934809"/>
              <a:ext cx="260915" cy="269241"/>
              <a:chOff x="0" y="0"/>
              <a:chExt cx="260914" cy="269240"/>
            </a:xfrm>
          </p:grpSpPr>
          <p:sp>
            <p:nvSpPr>
              <p:cNvPr id="139" name="Oval"/>
              <p:cNvSpPr/>
              <p:nvPr/>
            </p:nvSpPr>
            <p:spPr>
              <a:xfrm>
                <a:off x="0" y="4778"/>
                <a:ext cx="260915" cy="259685"/>
              </a:xfrm>
              <a:prstGeom prst="ellipse">
                <a:avLst/>
              </a:prstGeom>
              <a:solidFill>
                <a:srgbClr val="211F2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/>
                <a:endParaRPr/>
              </a:p>
            </p:txBody>
          </p:sp>
          <p:sp>
            <p:nvSpPr>
              <p:cNvPr id="140" name="2"/>
              <p:cNvSpPr txBox="1"/>
              <p:nvPr/>
            </p:nvSpPr>
            <p:spPr>
              <a:xfrm>
                <a:off x="83930" y="0"/>
                <a:ext cx="93055" cy="2692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45719" tIns="45719" rIns="45719" bIns="45719" numCol="1" anchor="ctr">
                <a:spAutoFit/>
              </a:bodyPr>
              <a:lstStyle>
                <a:lvl1pPr algn="ctr">
                  <a:defRPr sz="1200" b="1">
                    <a:solidFill>
                      <a:srgbClr val="FFFFFF"/>
                    </a:solidFill>
                    <a:latin typeface="+mj-lt"/>
                    <a:ea typeface="+mj-ea"/>
                    <a:cs typeface="+mj-cs"/>
                    <a:sym typeface="Calibri"/>
                  </a:defRPr>
                </a:lvl1pPr>
              </a:lstStyle>
              <a:p>
                <a:r>
                  <a:t>2</a:t>
                </a:r>
              </a:p>
            </p:txBody>
          </p:sp>
        </p:grpSp>
        <p:sp>
          <p:nvSpPr>
            <p:cNvPr id="142" name="Rechthoek 76"/>
            <p:cNvSpPr txBox="1"/>
            <p:nvPr/>
          </p:nvSpPr>
          <p:spPr>
            <a:xfrm>
              <a:off x="463951" y="939589"/>
              <a:ext cx="2067635" cy="49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>
                <a:defRPr sz="1100">
                  <a:solidFill>
                    <a:srgbClr val="211F26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r>
                <a:t>Kies een van de themakleuren of klik op </a:t>
              </a:r>
              <a:r>
                <a:rPr b="1"/>
                <a:t>‘Pipet’</a:t>
              </a:r>
              <a:r>
                <a:t> en kies een van de kleuren die hiernaast staan. </a:t>
              </a:r>
            </a:p>
          </p:txBody>
        </p:sp>
      </p:grpSp>
      <p:sp>
        <p:nvSpPr>
          <p:cNvPr id="144" name="Tijdelijke aanduiding voor tekst 49"/>
          <p:cNvSpPr>
            <a:spLocks noGrp="1"/>
          </p:cNvSpPr>
          <p:nvPr>
            <p:ph type="body" idx="21" hasCustomPrompt="1"/>
          </p:nvPr>
        </p:nvSpPr>
        <p:spPr>
          <a:xfrm>
            <a:off x="-10752" y="0"/>
            <a:ext cx="12202753" cy="6858000"/>
          </a:xfrm>
          <a:prstGeom prst="rect">
            <a:avLst/>
          </a:prstGeom>
          <a:solidFill>
            <a:srgbClr val="6CC24A"/>
          </a:solidFill>
        </p:spPr>
        <p:txBody>
          <a:bodyPr>
            <a:normAutofit/>
          </a:bodyPr>
          <a:lstStyle>
            <a:lvl1pPr marL="0" indent="0">
              <a:buClrTx/>
              <a:buSzTx/>
              <a:buNone/>
            </a:lvl1pPr>
          </a:lstStyle>
          <a:p>
            <a:r>
              <a:rPr dirty="0"/>
              <a:t>  </a:t>
            </a:r>
          </a:p>
        </p:txBody>
      </p:sp>
      <p:pic>
        <p:nvPicPr>
          <p:cNvPr id="66" name="Graphic 65">
            <a:extLst>
              <a:ext uri="{FF2B5EF4-FFF2-40B4-BE49-F238E27FC236}">
                <a16:creationId xmlns:a16="http://schemas.microsoft.com/office/drawing/2014/main" id="{74BC95E6-BF1F-D84A-B37A-58DB48FB02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4800" y="5846400"/>
            <a:ext cx="1461599" cy="103308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51D01A7-9B51-3F36-558F-510026FC33B5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A90B3B25-5E1F-DC09-CD90-7EA292508AEA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60BDFFB1-E77A-5049-B68F-B34DA6777F9C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845A73F2-2B53-8393-F725-F60D294F65B1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C8E42691-DB76-90A3-3992-5B869A7CD6DF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EAA5A69A-96C2-D59F-9903-0586FC391306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DF4556A6-0F57-2BA1-44B0-9A8A7B887B20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D799ADCF-38DA-48A3-290D-C750EE50069B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E5EC34D3-87D0-5D67-6C97-8C74E462A131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D9CEEA8F-4E50-915E-299F-F660A9ACBDB4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6FEF195B-D8FD-95E7-2145-ADD1976310DC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24CCB2AC-9FFD-81E7-A8C1-4D2FE5AD159E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36E85718-84F7-90AD-392D-4ADB4B571BB1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F72CC0AE-9D7B-DDBF-400B-00CDA5BF528A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kst (Wi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Instructie"/>
          <p:cNvGrpSpPr/>
          <p:nvPr/>
        </p:nvGrpSpPr>
        <p:grpSpPr>
          <a:xfrm>
            <a:off x="-7462" y="7107104"/>
            <a:ext cx="3391307" cy="1765091"/>
            <a:chOff x="0" y="0"/>
            <a:chExt cx="3391306" cy="1765089"/>
          </a:xfrm>
        </p:grpSpPr>
        <p:sp>
          <p:nvSpPr>
            <p:cNvPr id="650" name="Rechthoek 15"/>
            <p:cNvSpPr/>
            <p:nvPr/>
          </p:nvSpPr>
          <p:spPr>
            <a:xfrm>
              <a:off x="0" y="0"/>
              <a:ext cx="3391307" cy="1679907"/>
            </a:xfrm>
            <a:prstGeom prst="rect">
              <a:avLst/>
            </a:prstGeom>
            <a:solidFill>
              <a:srgbClr val="F2F2F2"/>
            </a:solidFill>
            <a:ln w="3175" cap="flat">
              <a:solidFill>
                <a:srgbClr val="BFBFBF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lnSpc>
                  <a:spcPct val="90000"/>
                </a:lnSpc>
                <a:spcBef>
                  <a:spcPts val="600"/>
                </a:spcBef>
                <a:defRPr sz="1400" b="1" cap="all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grpSp>
          <p:nvGrpSpPr>
            <p:cNvPr id="669" name="Instructie"/>
            <p:cNvGrpSpPr/>
            <p:nvPr/>
          </p:nvGrpSpPr>
          <p:grpSpPr>
            <a:xfrm>
              <a:off x="98270" y="12607"/>
              <a:ext cx="3194766" cy="1752483"/>
              <a:chOff x="0" y="0"/>
              <a:chExt cx="3194765" cy="1752482"/>
            </a:xfrm>
          </p:grpSpPr>
          <p:grpSp>
            <p:nvGrpSpPr>
              <p:cNvPr id="653" name="Rechthoek 17"/>
              <p:cNvGrpSpPr/>
              <p:nvPr/>
            </p:nvGrpSpPr>
            <p:grpSpPr>
              <a:xfrm>
                <a:off x="0" y="0"/>
                <a:ext cx="3194766" cy="431900"/>
                <a:chOff x="0" y="0"/>
                <a:chExt cx="3194764" cy="431899"/>
              </a:xfrm>
            </p:grpSpPr>
            <p:sp>
              <p:nvSpPr>
                <p:cNvPr id="651" name="Rectangle"/>
                <p:cNvSpPr/>
                <p:nvPr/>
              </p:nvSpPr>
              <p:spPr>
                <a:xfrm>
                  <a:off x="0" y="89949"/>
                  <a:ext cx="3194765" cy="252002"/>
                </a:xfrm>
                <a:prstGeom prst="rect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ts val="600"/>
                    </a:spcBef>
                    <a:defRPr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2" name="Voettekst wijzigen"/>
                <p:cNvSpPr txBox="1"/>
                <p:nvPr/>
              </p:nvSpPr>
              <p:spPr>
                <a:xfrm>
                  <a:off x="0" y="0"/>
                  <a:ext cx="3194765" cy="43190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107999" tIns="107999" rIns="107999" bIns="107999" numCol="1" anchor="ctr">
                  <a:spAutoFit/>
                </a:bodyPr>
                <a:lstStyle>
                  <a:lvl1pPr>
                    <a:lnSpc>
                      <a:spcPct val="90000"/>
                    </a:lnSpc>
                    <a:spcBef>
                      <a:spcPts val="600"/>
                    </a:spcBef>
                    <a:defRPr sz="1400" b="1" cap="all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Voettekst wijzigen</a:t>
                  </a:r>
                </a:p>
              </p:txBody>
            </p:sp>
          </p:grpSp>
          <p:grpSp>
            <p:nvGrpSpPr>
              <p:cNvPr id="656" name="Ovaal 18"/>
              <p:cNvGrpSpPr/>
              <p:nvPr/>
            </p:nvGrpSpPr>
            <p:grpSpPr>
              <a:xfrm>
                <a:off x="0" y="485877"/>
                <a:ext cx="260915" cy="269241"/>
                <a:chOff x="0" y="0"/>
                <a:chExt cx="260914" cy="269240"/>
              </a:xfrm>
            </p:grpSpPr>
            <p:sp>
              <p:nvSpPr>
                <p:cNvPr id="654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55" name="1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1</a:t>
                  </a:r>
                </a:p>
              </p:txBody>
            </p:sp>
          </p:grpSp>
          <p:sp>
            <p:nvSpPr>
              <p:cNvPr id="657" name="Rechthoek 19"/>
              <p:cNvSpPr txBox="1"/>
              <p:nvPr/>
            </p:nvSpPr>
            <p:spPr>
              <a:xfrm>
                <a:off x="365682" y="490655"/>
                <a:ext cx="1946733" cy="3302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Ga naar de tab </a:t>
                </a:r>
                <a:r>
                  <a:rPr b="1"/>
                  <a:t>‘Invoegen’ </a:t>
                </a:r>
                <a:r>
                  <a:t>en klik op </a:t>
                </a:r>
                <a:r>
                  <a:rPr b="1"/>
                  <a:t>‘Kop- en voettekst’</a:t>
                </a:r>
                <a:r>
                  <a:t>.</a:t>
                </a:r>
              </a:p>
            </p:txBody>
          </p:sp>
          <p:grpSp>
            <p:nvGrpSpPr>
              <p:cNvPr id="660" name="Ovaal 20"/>
              <p:cNvGrpSpPr/>
              <p:nvPr/>
            </p:nvGrpSpPr>
            <p:grpSpPr>
              <a:xfrm>
                <a:off x="0" y="922202"/>
                <a:ext cx="260915" cy="269241"/>
                <a:chOff x="0" y="0"/>
                <a:chExt cx="260914" cy="269240"/>
              </a:xfrm>
            </p:grpSpPr>
            <p:sp>
              <p:nvSpPr>
                <p:cNvPr id="658" name="Oval"/>
                <p:cNvSpPr/>
                <p:nvPr/>
              </p:nvSpPr>
              <p:spPr>
                <a:xfrm>
                  <a:off x="0" y="4778"/>
                  <a:ext cx="260915" cy="259685"/>
                </a:xfrm>
                <a:prstGeom prst="ellipse">
                  <a:avLst/>
                </a:prstGeom>
                <a:solidFill>
                  <a:srgbClr val="211F2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45719" tIns="45719" rIns="45719" bIns="45719" numCol="1" anchor="ctr">
                  <a:noAutofit/>
                </a:bodyPr>
                <a:lstStyle/>
                <a:p>
                  <a:pPr algn="ctr"/>
                  <a:endParaRPr/>
                </a:p>
              </p:txBody>
            </p:sp>
            <p:sp>
              <p:nvSpPr>
                <p:cNvPr id="659" name="2"/>
                <p:cNvSpPr txBox="1"/>
                <p:nvPr/>
              </p:nvSpPr>
              <p:spPr>
                <a:xfrm>
                  <a:off x="83930" y="0"/>
                  <a:ext cx="93055" cy="26924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45719" tIns="45719" rIns="45719" bIns="45719" numCol="1" anchor="ctr">
                  <a:spAutoFit/>
                </a:bodyPr>
                <a:lstStyle>
                  <a:lvl1pPr algn="ctr">
                    <a:defRPr sz="1200" b="1">
                      <a:solidFill>
                        <a:srgbClr val="FFFFFF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2</a:t>
                  </a:r>
                </a:p>
              </p:txBody>
            </p:sp>
          </p:grpSp>
          <p:sp>
            <p:nvSpPr>
              <p:cNvPr id="661" name="Rechthoek 21"/>
              <p:cNvSpPr txBox="1"/>
              <p:nvPr/>
            </p:nvSpPr>
            <p:spPr>
              <a:xfrm>
                <a:off x="365680" y="926982"/>
                <a:ext cx="2254193" cy="8255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0" tIns="0" rIns="0" bIns="0" numCol="1" anchor="t">
                <a:spAutoFit/>
              </a:bodyPr>
              <a:lstStyle/>
              <a:p>
                <a:pPr>
                  <a:defRPr sz="1100">
                    <a:solidFill>
                      <a:srgbClr val="211F26"/>
                    </a:solidFill>
                    <a:latin typeface="+mj-lt"/>
                    <a:ea typeface="+mj-ea"/>
                    <a:cs typeface="+mj-cs"/>
                    <a:sym typeface="Calibri"/>
                  </a:defRPr>
                </a:pPr>
                <a:r>
                  <a:t>Typ de gewenste voettekst in, in het aangegeven tekstkader. Klik vervolgens op </a:t>
                </a:r>
                <a:r>
                  <a:rPr b="1"/>
                  <a:t>‘Overal toepassen’ </a:t>
                </a:r>
                <a:r>
                  <a:t>om de gegevens op  elke slide toe te passen.</a:t>
                </a:r>
              </a:p>
            </p:txBody>
          </p:sp>
          <p:grpSp>
            <p:nvGrpSpPr>
              <p:cNvPr id="668" name="Groep 22"/>
              <p:cNvGrpSpPr/>
              <p:nvPr/>
            </p:nvGrpSpPr>
            <p:grpSpPr>
              <a:xfrm>
                <a:off x="2513632" y="470171"/>
                <a:ext cx="681134" cy="696748"/>
                <a:chOff x="0" y="0"/>
                <a:chExt cx="681132" cy="696747"/>
              </a:xfrm>
            </p:grpSpPr>
            <p:grpSp>
              <p:nvGrpSpPr>
                <p:cNvPr id="666" name="Groep 23"/>
                <p:cNvGrpSpPr/>
                <p:nvPr/>
              </p:nvGrpSpPr>
              <p:grpSpPr>
                <a:xfrm>
                  <a:off x="197031" y="0"/>
                  <a:ext cx="287071" cy="379108"/>
                  <a:chOff x="0" y="0"/>
                  <a:chExt cx="287070" cy="379106"/>
                </a:xfrm>
              </p:grpSpPr>
              <p:sp>
                <p:nvSpPr>
                  <p:cNvPr id="662" name="Rechthoek met één afgeknipte en afgeronde hoek 47"/>
                  <p:cNvSpPr/>
                  <p:nvPr/>
                </p:nvSpPr>
                <p:spPr>
                  <a:xfrm>
                    <a:off x="0" y="0"/>
                    <a:ext cx="287071" cy="37910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0"/>
                        </a:moveTo>
                        <a:lnTo>
                          <a:pt x="14309" y="0"/>
                        </a:lnTo>
                        <a:lnTo>
                          <a:pt x="21600" y="5521"/>
                        </a:lnTo>
                        <a:lnTo>
                          <a:pt x="21600" y="21600"/>
                        </a:lnTo>
                        <a:lnTo>
                          <a:pt x="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663" name="Rechthoekige driehoek 26"/>
                  <p:cNvSpPr/>
                  <p:nvPr/>
                </p:nvSpPr>
                <p:spPr>
                  <a:xfrm>
                    <a:off x="193422" y="3245"/>
                    <a:ext cx="91910" cy="93758"/>
                  </a:xfrm>
                  <a:custGeom>
                    <a:avLst/>
                    <a:gdLst/>
                    <a:ahLst/>
                    <a:cxnLst>
                      <a:cxn ang="0">
                        <a:pos x="wd2" y="hd2"/>
                      </a:cxn>
                      <a:cxn ang="5400000">
                        <a:pos x="wd2" y="hd2"/>
                      </a:cxn>
                      <a:cxn ang="10800000">
                        <a:pos x="wd2" y="hd2"/>
                      </a:cxn>
                      <a:cxn ang="16200000">
                        <a:pos x="wd2" y="hd2"/>
                      </a:cxn>
                    </a:cxnLst>
                    <a:rect l="0" t="0" r="r" b="b"/>
                    <a:pathLst>
                      <a:path w="21600" h="21600" extrusionOk="0">
                        <a:moveTo>
                          <a:pt x="0" y="21600"/>
                        </a:moveTo>
                        <a:lnTo>
                          <a:pt x="21600" y="2160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12700" cap="flat">
                    <a:solidFill>
                      <a:srgbClr val="A6A6A6"/>
                    </a:solidFill>
                    <a:prstDash val="solid"/>
                    <a:round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664" name="Rechthoek 27"/>
                  <p:cNvSpPr/>
                  <p:nvPr/>
                </p:nvSpPr>
                <p:spPr>
                  <a:xfrm>
                    <a:off x="32888" y="26437"/>
                    <a:ext cx="125594" cy="70566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  <p:sp>
                <p:nvSpPr>
                  <p:cNvPr id="665" name="Rechthoek 28"/>
                  <p:cNvSpPr/>
                  <p:nvPr/>
                </p:nvSpPr>
                <p:spPr>
                  <a:xfrm>
                    <a:off x="26912" y="298017"/>
                    <a:ext cx="233246" cy="61407"/>
                  </a:xfrm>
                  <a:prstGeom prst="rect">
                    <a:avLst/>
                  </a:prstGeom>
                  <a:solidFill>
                    <a:srgbClr val="EDC87E"/>
                  </a:solidFill>
                  <a:ln w="12700" cap="flat">
                    <a:noFill/>
                    <a:miter lim="400000"/>
                  </a:ln>
                  <a:effectLst/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algn="ctr">
                      <a:defRPr>
                        <a:solidFill>
                          <a:srgbClr val="211F26"/>
                        </a:solidFill>
                        <a:latin typeface="+mj-lt"/>
                        <a:ea typeface="+mj-ea"/>
                        <a:cs typeface="+mj-cs"/>
                        <a:sym typeface="Calibri"/>
                      </a:defRPr>
                    </a:pPr>
                    <a:endParaRPr/>
                  </a:p>
                </p:txBody>
              </p:sp>
            </p:grpSp>
            <p:sp>
              <p:nvSpPr>
                <p:cNvPr id="667" name="Rechthoek 24"/>
                <p:cNvSpPr txBox="1"/>
                <p:nvPr/>
              </p:nvSpPr>
              <p:spPr>
                <a:xfrm>
                  <a:off x="0" y="417347"/>
                  <a:ext cx="681133" cy="2794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  </a:ext>
                </a:extLst>
              </p:spPr>
              <p:txBody>
                <a:bodyPr wrap="square" lIns="0" tIns="0" rIns="0" bIns="0" numCol="1" anchor="ctr">
                  <a:spAutoFit/>
                </a:bodyPr>
                <a:lstStyle>
                  <a:lvl1pPr algn="ctr">
                    <a:defRPr sz="900">
                      <a:solidFill>
                        <a:srgbClr val="211F26"/>
                      </a:solidFill>
                      <a:latin typeface="+mj-lt"/>
                      <a:ea typeface="+mj-ea"/>
                      <a:cs typeface="+mj-cs"/>
                      <a:sym typeface="Calibri"/>
                    </a:defRPr>
                  </a:lvl1pPr>
                </a:lstStyle>
                <a:p>
                  <a:r>
                    <a:t>Koptekst en voettekst</a:t>
                  </a:r>
                </a:p>
              </p:txBody>
            </p:sp>
          </p:grpSp>
        </p:grpSp>
      </p:grpSp>
      <p:grpSp>
        <p:nvGrpSpPr>
          <p:cNvPr id="692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684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5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6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7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8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89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90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691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9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498" y="718513"/>
            <a:ext cx="10798176" cy="5229851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ClrTx/>
              <a:buSzTx/>
              <a:buNone/>
              <a:defRPr sz="4400"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  <a:lvl2pPr marL="0" indent="0" algn="ctr">
              <a:buClrTx/>
              <a:buSzTx/>
              <a:buNone/>
              <a:defRPr sz="4400"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2pPr>
            <a:lvl3pPr algn="ctr">
              <a:buClrTx/>
              <a:buFontTx/>
              <a:defRPr sz="4400"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3pPr>
            <a:lvl4pPr algn="ctr">
              <a:buClrTx/>
              <a:buFontTx/>
              <a:defRPr sz="4400"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4pPr>
            <a:lvl5pPr marL="0" indent="0" algn="ctr">
              <a:buClrTx/>
              <a:buSzTx/>
              <a:buFontTx/>
              <a:buNone/>
              <a:defRPr sz="4400"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5pPr>
          </a:lstStyle>
          <a:p>
            <a:r>
              <a:t>Quote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1C9D42-7B11-A9BA-264A-1B9429415515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EC3238AE-A583-FC47-3F91-A9DAD4DE4496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E497621F-2FB0-1A99-531C-55DEDE545255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DC69EF8F-70F9-4307-B419-6920BBFC817D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0CF7421E-279D-9E9E-9F41-F7C167FC4EFC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898D5C01-9935-7498-E625-10C4214CC065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7A4C89EE-3A84-7C1A-7295-7B3D5FD580A4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09D40957-929B-D17F-B96C-DCF33304A6C8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379D4E04-4007-592C-9D44-8595BC68239F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10FC8ACA-45C0-6269-F53B-F38314847AF7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743223F3-BB16-B490-A8E3-0F5E2A4401C7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69998C69-F04E-73A7-CB0A-8E4EBAE2D576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906F22A1-CCEE-B311-668D-8199E311C460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B928096A-5D59-3EAB-8CCB-FC9EFF9D87A8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roep 9"/>
          <p:cNvGrpSpPr/>
          <p:nvPr/>
        </p:nvGrpSpPr>
        <p:grpSpPr>
          <a:xfrm>
            <a:off x="2982511" y="-1228655"/>
            <a:ext cx="6226977" cy="490402"/>
            <a:chOff x="0" y="0"/>
            <a:chExt cx="6226976" cy="490400"/>
          </a:xfrm>
        </p:grpSpPr>
        <p:sp>
          <p:nvSpPr>
            <p:cNvPr id="350" name="Rechthoek 36"/>
            <p:cNvSpPr/>
            <p:nvPr/>
          </p:nvSpPr>
          <p:spPr>
            <a:xfrm rot="16200000">
              <a:off x="3007798" y="-2728777"/>
              <a:ext cx="211380" cy="6226977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361" name="Groep 8"/>
            <p:cNvGrpSpPr/>
            <p:nvPr/>
          </p:nvGrpSpPr>
          <p:grpSpPr>
            <a:xfrm>
              <a:off x="0" y="0"/>
              <a:ext cx="6226975" cy="211381"/>
              <a:chOff x="0" y="0"/>
              <a:chExt cx="6226974" cy="211380"/>
            </a:xfrm>
          </p:grpSpPr>
          <p:sp>
            <p:nvSpPr>
              <p:cNvPr id="351" name="Rechthoek 6"/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2" name="Rechthoek 29"/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66A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3" name="Rechthoek 30"/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B7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4" name="Rechthoek 31"/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5" name="Rechthoek 32"/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61A4B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6" name="Rechthoek 33"/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82D7C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7" name="Rechthoek 34"/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8" name="Rechthoek 37"/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99D2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59" name="Rechthoek 38"/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360" name="Rechthoek 39"/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371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63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4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5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6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7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8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69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0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372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75071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37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98500" y="1591900"/>
            <a:ext cx="10773500" cy="435646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Klik hier om een bullet te plaatsen.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375" name="Tekstvak 6"/>
          <p:cNvSpPr txBox="1"/>
          <p:nvPr/>
        </p:nvSpPr>
        <p:spPr>
          <a:xfrm>
            <a:off x="34969" y="-662297"/>
            <a:ext cx="12100562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4148918147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Grafi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22" name="Groep 9"/>
          <p:cNvGrpSpPr/>
          <p:nvPr/>
        </p:nvGrpSpPr>
        <p:grpSpPr>
          <a:xfrm>
            <a:off x="2982511" y="-1228655"/>
            <a:ext cx="6226977" cy="490402"/>
            <a:chOff x="0" y="0"/>
            <a:chExt cx="6226976" cy="490400"/>
          </a:xfrm>
        </p:grpSpPr>
        <p:sp>
          <p:nvSpPr>
            <p:cNvPr id="2310" name="Rechthoek 36"/>
            <p:cNvSpPr/>
            <p:nvPr/>
          </p:nvSpPr>
          <p:spPr>
            <a:xfrm rot="16200000">
              <a:off x="3007798" y="-2728777"/>
              <a:ext cx="211380" cy="6226977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2321" name="Groep 8"/>
            <p:cNvGrpSpPr/>
            <p:nvPr/>
          </p:nvGrpSpPr>
          <p:grpSpPr>
            <a:xfrm>
              <a:off x="0" y="0"/>
              <a:ext cx="6226975" cy="211381"/>
              <a:chOff x="0" y="0"/>
              <a:chExt cx="6226974" cy="211380"/>
            </a:xfrm>
          </p:grpSpPr>
          <p:sp>
            <p:nvSpPr>
              <p:cNvPr id="2311" name="Rechthoek 6"/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2" name="Rechthoek 29"/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66A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3" name="Rechthoek 30"/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B7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4" name="Rechthoek 31"/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5" name="Rechthoek 32"/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61A4B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6" name="Rechthoek 33"/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82D7C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7" name="Rechthoek 34"/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8" name="Rechthoek 37"/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99D28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19" name="Rechthoek 38"/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320" name="Rechthoek 39"/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2331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2323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4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5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6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7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8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29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2330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2332" name="Plaats hier je titel"/>
          <p:cNvSpPr txBox="1">
            <a:spLocks noGrp="1"/>
          </p:cNvSpPr>
          <p:nvPr>
            <p:ph type="title" hasCustomPrompt="1"/>
          </p:nvPr>
        </p:nvSpPr>
        <p:spPr>
          <a:xfrm>
            <a:off x="698500" y="741499"/>
            <a:ext cx="10795000" cy="4904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Plaats hier je titel</a:t>
            </a:r>
          </a:p>
        </p:txBody>
      </p:sp>
      <p:sp>
        <p:nvSpPr>
          <p:cNvPr id="23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289785" y="6246130"/>
            <a:ext cx="182216" cy="1728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2334" name="Tekstvak 6"/>
          <p:cNvSpPr txBox="1"/>
          <p:nvPr/>
        </p:nvSpPr>
        <p:spPr>
          <a:xfrm>
            <a:off x="34969" y="-662297"/>
            <a:ext cx="12100562" cy="49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defRPr sz="2400" spc="50">
                <a:solidFill>
                  <a:schemeClr val="accent2"/>
                </a:solidFill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</a:lstStyle>
          <a:p>
            <a:r>
              <a:t>Grafiek</a:t>
            </a:r>
          </a:p>
        </p:txBody>
      </p:sp>
    </p:spTree>
    <p:extLst>
      <p:ext uri="{BB962C8B-B14F-4D97-AF65-F5344CB8AC3E}">
        <p14:creationId xmlns:p14="http://schemas.microsoft.com/office/powerpoint/2010/main" val="330771772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"/>
          <p:cNvGrpSpPr/>
          <p:nvPr/>
        </p:nvGrpSpPr>
        <p:grpSpPr>
          <a:xfrm>
            <a:off x="698501" y="5884314"/>
            <a:ext cx="1454912" cy="577167"/>
            <a:chOff x="0" y="0"/>
            <a:chExt cx="1454911" cy="577165"/>
          </a:xfrm>
        </p:grpSpPr>
        <p:sp>
          <p:nvSpPr>
            <p:cNvPr id="36" name="Freeform 5"/>
            <p:cNvSpPr/>
            <p:nvPr/>
          </p:nvSpPr>
          <p:spPr>
            <a:xfrm>
              <a:off x="289214" y="284162"/>
              <a:ext cx="268376" cy="2930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17530"/>
                  </a:moveTo>
                  <a:cubicBezTo>
                    <a:pt x="13837" y="17530"/>
                    <a:pt x="15525" y="15652"/>
                    <a:pt x="15525" y="13148"/>
                  </a:cubicBezTo>
                  <a:cubicBezTo>
                    <a:pt x="15525" y="0"/>
                    <a:pt x="15525" y="0"/>
                    <a:pt x="15525" y="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21600" y="13461"/>
                    <a:pt x="21600" y="13461"/>
                    <a:pt x="21600" y="13461"/>
                  </a:cubicBezTo>
                  <a:cubicBezTo>
                    <a:pt x="21600" y="19096"/>
                    <a:pt x="16537" y="21600"/>
                    <a:pt x="10800" y="21600"/>
                  </a:cubicBezTo>
                  <a:cubicBezTo>
                    <a:pt x="5063" y="21600"/>
                    <a:pt x="0" y="19096"/>
                    <a:pt x="0" y="134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13" y="0"/>
                    <a:pt x="6413" y="0"/>
                    <a:pt x="6413" y="0"/>
                  </a:cubicBezTo>
                  <a:cubicBezTo>
                    <a:pt x="6413" y="13148"/>
                    <a:pt x="6413" y="13148"/>
                    <a:pt x="6413" y="13148"/>
                  </a:cubicBezTo>
                  <a:cubicBezTo>
                    <a:pt x="6413" y="15652"/>
                    <a:pt x="7763" y="17530"/>
                    <a:pt x="10800" y="1753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7" name="Freeform 6"/>
            <p:cNvSpPr/>
            <p:nvPr/>
          </p:nvSpPr>
          <p:spPr>
            <a:xfrm>
              <a:off x="0" y="284162"/>
              <a:ext cx="251958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7579" y="21600"/>
                  </a:moveTo>
                  <a:lnTo>
                    <a:pt x="14400" y="21600"/>
                  </a:lnTo>
                  <a:lnTo>
                    <a:pt x="14400" y="4215"/>
                  </a:lnTo>
                  <a:lnTo>
                    <a:pt x="21600" y="4215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4215"/>
                  </a:lnTo>
                  <a:lnTo>
                    <a:pt x="7579" y="4215"/>
                  </a:lnTo>
                  <a:lnTo>
                    <a:pt x="7579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" name="Freeform 7"/>
            <p:cNvSpPr/>
            <p:nvPr/>
          </p:nvSpPr>
          <p:spPr>
            <a:xfrm>
              <a:off x="76645" y="-1"/>
              <a:ext cx="266458" cy="2671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5" h="21600" extrusionOk="0">
                  <a:moveTo>
                    <a:pt x="15162" y="12000"/>
                  </a:moveTo>
                  <a:cubicBezTo>
                    <a:pt x="13573" y="12343"/>
                    <a:pt x="11985" y="12000"/>
                    <a:pt x="11985" y="9943"/>
                  </a:cubicBezTo>
                  <a:cubicBezTo>
                    <a:pt x="11985" y="6857"/>
                    <a:pt x="18973" y="4114"/>
                    <a:pt x="19926" y="1371"/>
                  </a:cubicBezTo>
                  <a:cubicBezTo>
                    <a:pt x="20244" y="686"/>
                    <a:pt x="20244" y="0"/>
                    <a:pt x="19926" y="0"/>
                  </a:cubicBezTo>
                  <a:cubicBezTo>
                    <a:pt x="19609" y="0"/>
                    <a:pt x="19926" y="343"/>
                    <a:pt x="19291" y="1029"/>
                  </a:cubicBezTo>
                  <a:cubicBezTo>
                    <a:pt x="16432" y="4114"/>
                    <a:pt x="11668" y="4114"/>
                    <a:pt x="8173" y="5829"/>
                  </a:cubicBezTo>
                  <a:cubicBezTo>
                    <a:pt x="5632" y="6857"/>
                    <a:pt x="-1356" y="10629"/>
                    <a:pt x="232" y="18514"/>
                  </a:cubicBezTo>
                  <a:cubicBezTo>
                    <a:pt x="232" y="18857"/>
                    <a:pt x="550" y="20229"/>
                    <a:pt x="868" y="20229"/>
                  </a:cubicBezTo>
                  <a:cubicBezTo>
                    <a:pt x="868" y="20229"/>
                    <a:pt x="868" y="19543"/>
                    <a:pt x="868" y="18514"/>
                  </a:cubicBezTo>
                  <a:cubicBezTo>
                    <a:pt x="868" y="13714"/>
                    <a:pt x="6268" y="12343"/>
                    <a:pt x="7856" y="9257"/>
                  </a:cubicBezTo>
                  <a:cubicBezTo>
                    <a:pt x="8173" y="8914"/>
                    <a:pt x="8491" y="8571"/>
                    <a:pt x="8491" y="8571"/>
                  </a:cubicBezTo>
                  <a:cubicBezTo>
                    <a:pt x="8491" y="8914"/>
                    <a:pt x="8491" y="8914"/>
                    <a:pt x="8491" y="9257"/>
                  </a:cubicBezTo>
                  <a:cubicBezTo>
                    <a:pt x="7856" y="12000"/>
                    <a:pt x="5315" y="13371"/>
                    <a:pt x="6268" y="15429"/>
                  </a:cubicBezTo>
                  <a:cubicBezTo>
                    <a:pt x="6903" y="17829"/>
                    <a:pt x="9762" y="15771"/>
                    <a:pt x="10397" y="14400"/>
                  </a:cubicBezTo>
                  <a:cubicBezTo>
                    <a:pt x="10715" y="14057"/>
                    <a:pt x="10715" y="13714"/>
                    <a:pt x="11032" y="13714"/>
                  </a:cubicBezTo>
                  <a:cubicBezTo>
                    <a:pt x="11032" y="13714"/>
                    <a:pt x="11032" y="14400"/>
                    <a:pt x="11032" y="14743"/>
                  </a:cubicBezTo>
                  <a:cubicBezTo>
                    <a:pt x="10397" y="17486"/>
                    <a:pt x="10079" y="18857"/>
                    <a:pt x="8173" y="20571"/>
                  </a:cubicBezTo>
                  <a:cubicBezTo>
                    <a:pt x="7538" y="20914"/>
                    <a:pt x="6585" y="21257"/>
                    <a:pt x="6585" y="21600"/>
                  </a:cubicBezTo>
                  <a:cubicBezTo>
                    <a:pt x="6585" y="21600"/>
                    <a:pt x="7220" y="21600"/>
                    <a:pt x="7538" y="21600"/>
                  </a:cubicBezTo>
                  <a:cubicBezTo>
                    <a:pt x="12303" y="21257"/>
                    <a:pt x="16432" y="15086"/>
                    <a:pt x="17703" y="10971"/>
                  </a:cubicBezTo>
                  <a:cubicBezTo>
                    <a:pt x="17703" y="10629"/>
                    <a:pt x="17703" y="10286"/>
                    <a:pt x="17703" y="10286"/>
                  </a:cubicBezTo>
                  <a:cubicBezTo>
                    <a:pt x="17385" y="9943"/>
                    <a:pt x="17385" y="10286"/>
                    <a:pt x="17068" y="10629"/>
                  </a:cubicBezTo>
                  <a:cubicBezTo>
                    <a:pt x="16432" y="10971"/>
                    <a:pt x="15797" y="11657"/>
                    <a:pt x="15162" y="1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" name="Freeform 8"/>
            <p:cNvSpPr/>
            <p:nvPr/>
          </p:nvSpPr>
          <p:spPr>
            <a:xfrm>
              <a:off x="901742" y="364991"/>
              <a:ext cx="176182" cy="2121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629" y="9072"/>
                  </a:moveTo>
                  <a:cubicBezTo>
                    <a:pt x="4629" y="5616"/>
                    <a:pt x="6686" y="3024"/>
                    <a:pt x="10800" y="3024"/>
                  </a:cubicBezTo>
                  <a:cubicBezTo>
                    <a:pt x="14914" y="3024"/>
                    <a:pt x="16971" y="5616"/>
                    <a:pt x="16971" y="9072"/>
                  </a:cubicBezTo>
                  <a:lnTo>
                    <a:pt x="4629" y="9072"/>
                  </a:lnTo>
                  <a:close/>
                  <a:moveTo>
                    <a:pt x="21600" y="11664"/>
                  </a:moveTo>
                  <a:cubicBezTo>
                    <a:pt x="21600" y="9504"/>
                    <a:pt x="21600" y="9504"/>
                    <a:pt x="21600" y="9504"/>
                  </a:cubicBezTo>
                  <a:cubicBezTo>
                    <a:pt x="21600" y="3888"/>
                    <a:pt x="18000" y="0"/>
                    <a:pt x="10800" y="0"/>
                  </a:cubicBezTo>
                  <a:cubicBezTo>
                    <a:pt x="3600" y="0"/>
                    <a:pt x="0" y="5184"/>
                    <a:pt x="0" y="10800"/>
                  </a:cubicBezTo>
                  <a:cubicBezTo>
                    <a:pt x="0" y="16848"/>
                    <a:pt x="3086" y="21600"/>
                    <a:pt x="10800" y="21600"/>
                  </a:cubicBezTo>
                  <a:cubicBezTo>
                    <a:pt x="16457" y="21600"/>
                    <a:pt x="20571" y="19008"/>
                    <a:pt x="21086" y="14688"/>
                  </a:cubicBezTo>
                  <a:cubicBezTo>
                    <a:pt x="16457" y="14688"/>
                    <a:pt x="16457" y="14688"/>
                    <a:pt x="16457" y="14688"/>
                  </a:cubicBezTo>
                  <a:cubicBezTo>
                    <a:pt x="15943" y="17712"/>
                    <a:pt x="14400" y="18576"/>
                    <a:pt x="10800" y="18576"/>
                  </a:cubicBezTo>
                  <a:cubicBezTo>
                    <a:pt x="6171" y="18576"/>
                    <a:pt x="4629" y="15120"/>
                    <a:pt x="4629" y="11664"/>
                  </a:cubicBezTo>
                  <a:lnTo>
                    <a:pt x="21600" y="116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" name="Rectangle 9"/>
            <p:cNvSpPr/>
            <p:nvPr/>
          </p:nvSpPr>
          <p:spPr>
            <a:xfrm>
              <a:off x="1124020" y="284162"/>
              <a:ext cx="33469" cy="28479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1" name="Freeform 10"/>
            <p:cNvSpPr/>
            <p:nvPr/>
          </p:nvSpPr>
          <p:spPr>
            <a:xfrm>
              <a:off x="1199165" y="280373"/>
              <a:ext cx="126296" cy="288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960" y="21600"/>
                  </a:moveTo>
                  <a:cubicBezTo>
                    <a:pt x="12960" y="8894"/>
                    <a:pt x="12960" y="8894"/>
                    <a:pt x="12960" y="8894"/>
                  </a:cubicBezTo>
                  <a:cubicBezTo>
                    <a:pt x="20880" y="8894"/>
                    <a:pt x="20880" y="8894"/>
                    <a:pt x="20880" y="8894"/>
                  </a:cubicBezTo>
                  <a:cubicBezTo>
                    <a:pt x="20880" y="6988"/>
                    <a:pt x="20880" y="6988"/>
                    <a:pt x="20880" y="6988"/>
                  </a:cubicBezTo>
                  <a:cubicBezTo>
                    <a:pt x="12960" y="6988"/>
                    <a:pt x="12960" y="6988"/>
                    <a:pt x="12960" y="6988"/>
                  </a:cubicBezTo>
                  <a:cubicBezTo>
                    <a:pt x="12960" y="4447"/>
                    <a:pt x="12960" y="4447"/>
                    <a:pt x="12960" y="4447"/>
                  </a:cubicBezTo>
                  <a:cubicBezTo>
                    <a:pt x="12960" y="2859"/>
                    <a:pt x="15120" y="2541"/>
                    <a:pt x="18720" y="2541"/>
                  </a:cubicBezTo>
                  <a:cubicBezTo>
                    <a:pt x="19440" y="2541"/>
                    <a:pt x="20880" y="2541"/>
                    <a:pt x="21600" y="2541"/>
                  </a:cubicBezTo>
                  <a:cubicBezTo>
                    <a:pt x="21600" y="318"/>
                    <a:pt x="21600" y="318"/>
                    <a:pt x="21600" y="318"/>
                  </a:cubicBezTo>
                  <a:cubicBezTo>
                    <a:pt x="20160" y="0"/>
                    <a:pt x="18720" y="0"/>
                    <a:pt x="17280" y="0"/>
                  </a:cubicBezTo>
                  <a:cubicBezTo>
                    <a:pt x="10800" y="0"/>
                    <a:pt x="6480" y="1271"/>
                    <a:pt x="6480" y="4129"/>
                  </a:cubicBezTo>
                  <a:cubicBezTo>
                    <a:pt x="6480" y="6988"/>
                    <a:pt x="6480" y="6988"/>
                    <a:pt x="6480" y="6988"/>
                  </a:cubicBezTo>
                  <a:cubicBezTo>
                    <a:pt x="0" y="6988"/>
                    <a:pt x="0" y="6988"/>
                    <a:pt x="0" y="6988"/>
                  </a:cubicBezTo>
                  <a:cubicBezTo>
                    <a:pt x="0" y="8894"/>
                    <a:pt x="0" y="8894"/>
                    <a:pt x="0" y="8894"/>
                  </a:cubicBezTo>
                  <a:cubicBezTo>
                    <a:pt x="6480" y="8894"/>
                    <a:pt x="6480" y="8894"/>
                    <a:pt x="6480" y="8894"/>
                  </a:cubicBezTo>
                  <a:cubicBezTo>
                    <a:pt x="6480" y="21600"/>
                    <a:pt x="6480" y="21600"/>
                    <a:pt x="6480" y="21600"/>
                  </a:cubicBezTo>
                  <a:lnTo>
                    <a:pt x="12960" y="216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2" name="Freeform 11"/>
            <p:cNvSpPr/>
            <p:nvPr/>
          </p:nvSpPr>
          <p:spPr>
            <a:xfrm>
              <a:off x="1341878" y="318262"/>
              <a:ext cx="113034" cy="25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4603"/>
                  </a:moveTo>
                  <a:cubicBezTo>
                    <a:pt x="0" y="6728"/>
                    <a:pt x="0" y="6728"/>
                    <a:pt x="0" y="6728"/>
                  </a:cubicBezTo>
                  <a:cubicBezTo>
                    <a:pt x="6400" y="6728"/>
                    <a:pt x="6400" y="6728"/>
                    <a:pt x="6400" y="6728"/>
                  </a:cubicBezTo>
                  <a:cubicBezTo>
                    <a:pt x="6400" y="17351"/>
                    <a:pt x="6400" y="17351"/>
                    <a:pt x="6400" y="17351"/>
                  </a:cubicBezTo>
                  <a:cubicBezTo>
                    <a:pt x="6400" y="19475"/>
                    <a:pt x="6400" y="21600"/>
                    <a:pt x="16800" y="21600"/>
                  </a:cubicBezTo>
                  <a:cubicBezTo>
                    <a:pt x="18400" y="21600"/>
                    <a:pt x="20000" y="21246"/>
                    <a:pt x="21600" y="21246"/>
                  </a:cubicBezTo>
                  <a:cubicBezTo>
                    <a:pt x="21600" y="18767"/>
                    <a:pt x="21600" y="18767"/>
                    <a:pt x="21600" y="18767"/>
                  </a:cubicBezTo>
                  <a:cubicBezTo>
                    <a:pt x="20800" y="19121"/>
                    <a:pt x="19200" y="19121"/>
                    <a:pt x="17600" y="19121"/>
                  </a:cubicBezTo>
                  <a:cubicBezTo>
                    <a:pt x="15200" y="19121"/>
                    <a:pt x="13600" y="18413"/>
                    <a:pt x="13600" y="17351"/>
                  </a:cubicBezTo>
                  <a:cubicBezTo>
                    <a:pt x="13600" y="6728"/>
                    <a:pt x="13600" y="6728"/>
                    <a:pt x="13600" y="6728"/>
                  </a:cubicBezTo>
                  <a:cubicBezTo>
                    <a:pt x="21600" y="6728"/>
                    <a:pt x="21600" y="6728"/>
                    <a:pt x="21600" y="6728"/>
                  </a:cubicBezTo>
                  <a:cubicBezTo>
                    <a:pt x="21600" y="4603"/>
                    <a:pt x="21600" y="4603"/>
                    <a:pt x="21600" y="4603"/>
                  </a:cubicBezTo>
                  <a:cubicBezTo>
                    <a:pt x="13600" y="4603"/>
                    <a:pt x="13600" y="4603"/>
                    <a:pt x="13600" y="4603"/>
                  </a:cubicBezTo>
                  <a:cubicBezTo>
                    <a:pt x="13600" y="0"/>
                    <a:pt x="13600" y="0"/>
                    <a:pt x="13600" y="0"/>
                  </a:cubicBezTo>
                  <a:cubicBezTo>
                    <a:pt x="6400" y="1062"/>
                    <a:pt x="6400" y="1062"/>
                    <a:pt x="6400" y="1062"/>
                  </a:cubicBezTo>
                  <a:cubicBezTo>
                    <a:pt x="6400" y="4603"/>
                    <a:pt x="6400" y="4603"/>
                    <a:pt x="6400" y="4603"/>
                  </a:cubicBezTo>
                  <a:lnTo>
                    <a:pt x="0" y="46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3" name="Freeform 12"/>
            <p:cNvSpPr/>
            <p:nvPr/>
          </p:nvSpPr>
          <p:spPr>
            <a:xfrm>
              <a:off x="637155" y="284162"/>
              <a:ext cx="226699" cy="2847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9200" y="21600"/>
                    <a:pt x="9200" y="21600"/>
                    <a:pt x="9200" y="21600"/>
                  </a:cubicBezTo>
                  <a:cubicBezTo>
                    <a:pt x="20400" y="21600"/>
                    <a:pt x="21600" y="13863"/>
                    <a:pt x="21600" y="10961"/>
                  </a:cubicBezTo>
                  <a:cubicBezTo>
                    <a:pt x="21600" y="8060"/>
                    <a:pt x="20400" y="0"/>
                    <a:pt x="92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  <a:moveTo>
                    <a:pt x="3600" y="2579"/>
                  </a:moveTo>
                  <a:cubicBezTo>
                    <a:pt x="9200" y="2579"/>
                    <a:pt x="9200" y="2579"/>
                    <a:pt x="9200" y="2579"/>
                  </a:cubicBezTo>
                  <a:cubicBezTo>
                    <a:pt x="15200" y="2579"/>
                    <a:pt x="18000" y="6448"/>
                    <a:pt x="18000" y="10961"/>
                  </a:cubicBezTo>
                  <a:cubicBezTo>
                    <a:pt x="18000" y="15475"/>
                    <a:pt x="15200" y="19021"/>
                    <a:pt x="9200" y="19021"/>
                  </a:cubicBezTo>
                  <a:cubicBezTo>
                    <a:pt x="3600" y="19021"/>
                    <a:pt x="3600" y="19021"/>
                    <a:pt x="3600" y="19021"/>
                  </a:cubicBezTo>
                  <a:lnTo>
                    <a:pt x="3600" y="25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45" name="Rechthoek 6"/>
          <p:cNvSpPr/>
          <p:nvPr/>
        </p:nvSpPr>
        <p:spPr>
          <a:xfrm>
            <a:off x="161518" y="119267"/>
            <a:ext cx="11868965" cy="640828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0" name="Freeform 5"/>
          <p:cNvSpPr/>
          <p:nvPr/>
        </p:nvSpPr>
        <p:spPr>
          <a:xfrm>
            <a:off x="4543471" y="3282713"/>
            <a:ext cx="950757" cy="10380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530"/>
                </a:moveTo>
                <a:cubicBezTo>
                  <a:pt x="13838" y="17530"/>
                  <a:pt x="15525" y="15652"/>
                  <a:pt x="15525" y="13148"/>
                </a:cubicBezTo>
                <a:cubicBezTo>
                  <a:pt x="15525" y="0"/>
                  <a:pt x="15525" y="0"/>
                  <a:pt x="15525" y="0"/>
                </a:cubicBezTo>
                <a:cubicBezTo>
                  <a:pt x="21600" y="0"/>
                  <a:pt x="21600" y="0"/>
                  <a:pt x="21600" y="0"/>
                </a:cubicBezTo>
                <a:cubicBezTo>
                  <a:pt x="21600" y="13461"/>
                  <a:pt x="21600" y="13461"/>
                  <a:pt x="21600" y="13461"/>
                </a:cubicBezTo>
                <a:cubicBezTo>
                  <a:pt x="21600" y="19096"/>
                  <a:pt x="16538" y="21600"/>
                  <a:pt x="10800" y="21600"/>
                </a:cubicBezTo>
                <a:cubicBezTo>
                  <a:pt x="5062" y="21600"/>
                  <a:pt x="0" y="19096"/>
                  <a:pt x="0" y="13461"/>
                </a:cubicBezTo>
                <a:cubicBezTo>
                  <a:pt x="0" y="0"/>
                  <a:pt x="0" y="0"/>
                  <a:pt x="0" y="0"/>
                </a:cubicBezTo>
                <a:cubicBezTo>
                  <a:pt x="6412" y="0"/>
                  <a:pt x="6412" y="0"/>
                  <a:pt x="6412" y="0"/>
                </a:cubicBezTo>
                <a:cubicBezTo>
                  <a:pt x="6412" y="13148"/>
                  <a:pt x="6412" y="13148"/>
                  <a:pt x="6412" y="13148"/>
                </a:cubicBezTo>
                <a:cubicBezTo>
                  <a:pt x="6412" y="15652"/>
                  <a:pt x="7762" y="17530"/>
                  <a:pt x="10800" y="1753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1" name="Freeform 6"/>
          <p:cNvSpPr/>
          <p:nvPr/>
        </p:nvSpPr>
        <p:spPr>
          <a:xfrm>
            <a:off x="3518892" y="3282713"/>
            <a:ext cx="892593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579" y="21600"/>
                </a:moveTo>
                <a:lnTo>
                  <a:pt x="14400" y="21600"/>
                </a:lnTo>
                <a:lnTo>
                  <a:pt x="14400" y="4215"/>
                </a:lnTo>
                <a:lnTo>
                  <a:pt x="21600" y="4215"/>
                </a:lnTo>
                <a:lnTo>
                  <a:pt x="21600" y="0"/>
                </a:lnTo>
                <a:lnTo>
                  <a:pt x="0" y="0"/>
                </a:lnTo>
                <a:lnTo>
                  <a:pt x="0" y="4215"/>
                </a:lnTo>
                <a:lnTo>
                  <a:pt x="7579" y="4215"/>
                </a:lnTo>
                <a:lnTo>
                  <a:pt x="7579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2" name="Freeform 7"/>
          <p:cNvSpPr/>
          <p:nvPr/>
        </p:nvSpPr>
        <p:spPr>
          <a:xfrm>
            <a:off x="3790419" y="2276031"/>
            <a:ext cx="943961" cy="9462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65" h="21600" extrusionOk="0">
                <a:moveTo>
                  <a:pt x="15162" y="12000"/>
                </a:moveTo>
                <a:cubicBezTo>
                  <a:pt x="13573" y="12343"/>
                  <a:pt x="11985" y="12000"/>
                  <a:pt x="11985" y="9943"/>
                </a:cubicBezTo>
                <a:cubicBezTo>
                  <a:pt x="11985" y="6857"/>
                  <a:pt x="18973" y="4114"/>
                  <a:pt x="19926" y="1371"/>
                </a:cubicBezTo>
                <a:cubicBezTo>
                  <a:pt x="20244" y="686"/>
                  <a:pt x="20244" y="0"/>
                  <a:pt x="19926" y="0"/>
                </a:cubicBezTo>
                <a:cubicBezTo>
                  <a:pt x="19609" y="0"/>
                  <a:pt x="19926" y="343"/>
                  <a:pt x="19291" y="1029"/>
                </a:cubicBezTo>
                <a:cubicBezTo>
                  <a:pt x="16432" y="4114"/>
                  <a:pt x="11668" y="4114"/>
                  <a:pt x="8173" y="5829"/>
                </a:cubicBezTo>
                <a:cubicBezTo>
                  <a:pt x="5632" y="6857"/>
                  <a:pt x="-1356" y="10629"/>
                  <a:pt x="232" y="18514"/>
                </a:cubicBezTo>
                <a:cubicBezTo>
                  <a:pt x="232" y="18857"/>
                  <a:pt x="550" y="20229"/>
                  <a:pt x="868" y="20229"/>
                </a:cubicBezTo>
                <a:cubicBezTo>
                  <a:pt x="868" y="20229"/>
                  <a:pt x="868" y="19543"/>
                  <a:pt x="868" y="18514"/>
                </a:cubicBezTo>
                <a:cubicBezTo>
                  <a:pt x="868" y="13714"/>
                  <a:pt x="6268" y="12343"/>
                  <a:pt x="7856" y="9257"/>
                </a:cubicBezTo>
                <a:cubicBezTo>
                  <a:pt x="8173" y="8914"/>
                  <a:pt x="8491" y="8571"/>
                  <a:pt x="8491" y="8571"/>
                </a:cubicBezTo>
                <a:cubicBezTo>
                  <a:pt x="8491" y="8914"/>
                  <a:pt x="8491" y="8914"/>
                  <a:pt x="8491" y="9257"/>
                </a:cubicBezTo>
                <a:cubicBezTo>
                  <a:pt x="7856" y="12000"/>
                  <a:pt x="5315" y="13371"/>
                  <a:pt x="6268" y="15429"/>
                </a:cubicBezTo>
                <a:cubicBezTo>
                  <a:pt x="6903" y="17829"/>
                  <a:pt x="9762" y="15771"/>
                  <a:pt x="10397" y="14400"/>
                </a:cubicBezTo>
                <a:cubicBezTo>
                  <a:pt x="10715" y="14057"/>
                  <a:pt x="10715" y="13714"/>
                  <a:pt x="11032" y="13714"/>
                </a:cubicBezTo>
                <a:cubicBezTo>
                  <a:pt x="11032" y="13714"/>
                  <a:pt x="11032" y="14400"/>
                  <a:pt x="11032" y="14743"/>
                </a:cubicBezTo>
                <a:cubicBezTo>
                  <a:pt x="10397" y="17486"/>
                  <a:pt x="10079" y="18857"/>
                  <a:pt x="8173" y="20571"/>
                </a:cubicBezTo>
                <a:cubicBezTo>
                  <a:pt x="7538" y="20914"/>
                  <a:pt x="6585" y="21257"/>
                  <a:pt x="6585" y="21600"/>
                </a:cubicBezTo>
                <a:cubicBezTo>
                  <a:pt x="6585" y="21600"/>
                  <a:pt x="7220" y="21600"/>
                  <a:pt x="7538" y="21600"/>
                </a:cubicBezTo>
                <a:cubicBezTo>
                  <a:pt x="12303" y="21257"/>
                  <a:pt x="16432" y="15086"/>
                  <a:pt x="17703" y="10971"/>
                </a:cubicBezTo>
                <a:cubicBezTo>
                  <a:pt x="17703" y="10629"/>
                  <a:pt x="17703" y="10286"/>
                  <a:pt x="17703" y="10286"/>
                </a:cubicBezTo>
                <a:cubicBezTo>
                  <a:pt x="17385" y="9943"/>
                  <a:pt x="17385" y="10286"/>
                  <a:pt x="17068" y="10629"/>
                </a:cubicBezTo>
                <a:cubicBezTo>
                  <a:pt x="16432" y="10971"/>
                  <a:pt x="15797" y="11657"/>
                  <a:pt x="15162" y="12000"/>
                </a:cubicBez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3" name="Freeform 8"/>
          <p:cNvSpPr/>
          <p:nvPr/>
        </p:nvSpPr>
        <p:spPr>
          <a:xfrm>
            <a:off x="6713432" y="3569060"/>
            <a:ext cx="624144" cy="751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29" y="9072"/>
                </a:moveTo>
                <a:cubicBezTo>
                  <a:pt x="4629" y="5616"/>
                  <a:pt x="6686" y="3024"/>
                  <a:pt x="10800" y="3024"/>
                </a:cubicBezTo>
                <a:cubicBezTo>
                  <a:pt x="14914" y="3024"/>
                  <a:pt x="16971" y="5616"/>
                  <a:pt x="16971" y="9072"/>
                </a:cubicBezTo>
                <a:lnTo>
                  <a:pt x="4629" y="9072"/>
                </a:lnTo>
                <a:close/>
                <a:moveTo>
                  <a:pt x="21600" y="11664"/>
                </a:moveTo>
                <a:cubicBezTo>
                  <a:pt x="21600" y="9504"/>
                  <a:pt x="21600" y="9504"/>
                  <a:pt x="21600" y="9504"/>
                </a:cubicBezTo>
                <a:cubicBezTo>
                  <a:pt x="21600" y="3888"/>
                  <a:pt x="18000" y="0"/>
                  <a:pt x="10800" y="0"/>
                </a:cubicBezTo>
                <a:cubicBezTo>
                  <a:pt x="3600" y="0"/>
                  <a:pt x="0" y="5184"/>
                  <a:pt x="0" y="10800"/>
                </a:cubicBezTo>
                <a:cubicBezTo>
                  <a:pt x="0" y="16848"/>
                  <a:pt x="3086" y="21600"/>
                  <a:pt x="10800" y="21600"/>
                </a:cubicBezTo>
                <a:cubicBezTo>
                  <a:pt x="16457" y="21600"/>
                  <a:pt x="20571" y="19008"/>
                  <a:pt x="21086" y="14688"/>
                </a:cubicBezTo>
                <a:cubicBezTo>
                  <a:pt x="16457" y="14688"/>
                  <a:pt x="16457" y="14688"/>
                  <a:pt x="16457" y="14688"/>
                </a:cubicBezTo>
                <a:cubicBezTo>
                  <a:pt x="15943" y="17712"/>
                  <a:pt x="14400" y="18576"/>
                  <a:pt x="10800" y="18576"/>
                </a:cubicBezTo>
                <a:cubicBezTo>
                  <a:pt x="6171" y="18576"/>
                  <a:pt x="4629" y="15120"/>
                  <a:pt x="4629" y="11664"/>
                </a:cubicBezTo>
                <a:lnTo>
                  <a:pt x="21600" y="11664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 9"/>
          <p:cNvSpPr/>
          <p:nvPr/>
        </p:nvSpPr>
        <p:spPr>
          <a:xfrm>
            <a:off x="7500883" y="3282713"/>
            <a:ext cx="118566" cy="1008922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Freeform 10"/>
          <p:cNvSpPr/>
          <p:nvPr/>
        </p:nvSpPr>
        <p:spPr>
          <a:xfrm>
            <a:off x="7767094" y="3269291"/>
            <a:ext cx="447416" cy="10223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960" y="21600"/>
                </a:moveTo>
                <a:cubicBezTo>
                  <a:pt x="12960" y="8894"/>
                  <a:pt x="12960" y="8894"/>
                  <a:pt x="12960" y="8894"/>
                </a:cubicBezTo>
                <a:cubicBezTo>
                  <a:pt x="20880" y="8894"/>
                  <a:pt x="20880" y="8894"/>
                  <a:pt x="20880" y="8894"/>
                </a:cubicBezTo>
                <a:cubicBezTo>
                  <a:pt x="20880" y="6988"/>
                  <a:pt x="20880" y="6988"/>
                  <a:pt x="20880" y="6988"/>
                </a:cubicBezTo>
                <a:cubicBezTo>
                  <a:pt x="12960" y="6988"/>
                  <a:pt x="12960" y="6988"/>
                  <a:pt x="12960" y="6988"/>
                </a:cubicBezTo>
                <a:cubicBezTo>
                  <a:pt x="12960" y="4447"/>
                  <a:pt x="12960" y="4447"/>
                  <a:pt x="12960" y="4447"/>
                </a:cubicBezTo>
                <a:cubicBezTo>
                  <a:pt x="12960" y="2859"/>
                  <a:pt x="15120" y="2541"/>
                  <a:pt x="18720" y="2541"/>
                </a:cubicBezTo>
                <a:cubicBezTo>
                  <a:pt x="19440" y="2541"/>
                  <a:pt x="20880" y="2541"/>
                  <a:pt x="21600" y="2541"/>
                </a:cubicBezTo>
                <a:cubicBezTo>
                  <a:pt x="21600" y="318"/>
                  <a:pt x="21600" y="318"/>
                  <a:pt x="21600" y="318"/>
                </a:cubicBezTo>
                <a:cubicBezTo>
                  <a:pt x="20160" y="0"/>
                  <a:pt x="18720" y="0"/>
                  <a:pt x="17280" y="0"/>
                </a:cubicBezTo>
                <a:cubicBezTo>
                  <a:pt x="10800" y="0"/>
                  <a:pt x="6480" y="1271"/>
                  <a:pt x="6480" y="4129"/>
                </a:cubicBezTo>
                <a:cubicBezTo>
                  <a:pt x="6480" y="6988"/>
                  <a:pt x="6480" y="6988"/>
                  <a:pt x="6480" y="6988"/>
                </a:cubicBezTo>
                <a:cubicBezTo>
                  <a:pt x="0" y="6988"/>
                  <a:pt x="0" y="6988"/>
                  <a:pt x="0" y="6988"/>
                </a:cubicBezTo>
                <a:cubicBezTo>
                  <a:pt x="0" y="8894"/>
                  <a:pt x="0" y="8894"/>
                  <a:pt x="0" y="8894"/>
                </a:cubicBezTo>
                <a:cubicBezTo>
                  <a:pt x="6480" y="8894"/>
                  <a:pt x="6480" y="8894"/>
                  <a:pt x="6480" y="8894"/>
                </a:cubicBezTo>
                <a:cubicBezTo>
                  <a:pt x="6480" y="21600"/>
                  <a:pt x="6480" y="21600"/>
                  <a:pt x="6480" y="21600"/>
                </a:cubicBezTo>
                <a:lnTo>
                  <a:pt x="12960" y="21600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Freeform 11"/>
          <p:cNvSpPr/>
          <p:nvPr/>
        </p:nvSpPr>
        <p:spPr>
          <a:xfrm>
            <a:off x="8272673" y="3403515"/>
            <a:ext cx="400437" cy="9172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4603"/>
                </a:moveTo>
                <a:cubicBezTo>
                  <a:pt x="0" y="6728"/>
                  <a:pt x="0" y="6728"/>
                  <a:pt x="0" y="6728"/>
                </a:cubicBezTo>
                <a:cubicBezTo>
                  <a:pt x="6400" y="6728"/>
                  <a:pt x="6400" y="6728"/>
                  <a:pt x="6400" y="6728"/>
                </a:cubicBezTo>
                <a:cubicBezTo>
                  <a:pt x="6400" y="17351"/>
                  <a:pt x="6400" y="17351"/>
                  <a:pt x="6400" y="17351"/>
                </a:cubicBezTo>
                <a:cubicBezTo>
                  <a:pt x="6400" y="19475"/>
                  <a:pt x="6400" y="21600"/>
                  <a:pt x="16800" y="21600"/>
                </a:cubicBezTo>
                <a:cubicBezTo>
                  <a:pt x="18400" y="21600"/>
                  <a:pt x="20000" y="21246"/>
                  <a:pt x="21600" y="21246"/>
                </a:cubicBezTo>
                <a:cubicBezTo>
                  <a:pt x="21600" y="18767"/>
                  <a:pt x="21600" y="18767"/>
                  <a:pt x="21600" y="18767"/>
                </a:cubicBezTo>
                <a:cubicBezTo>
                  <a:pt x="20800" y="19121"/>
                  <a:pt x="19200" y="19121"/>
                  <a:pt x="17600" y="19121"/>
                </a:cubicBezTo>
                <a:cubicBezTo>
                  <a:pt x="15200" y="19121"/>
                  <a:pt x="13600" y="18413"/>
                  <a:pt x="13600" y="17351"/>
                </a:cubicBezTo>
                <a:cubicBezTo>
                  <a:pt x="13600" y="6728"/>
                  <a:pt x="13600" y="6728"/>
                  <a:pt x="13600" y="6728"/>
                </a:cubicBezTo>
                <a:cubicBezTo>
                  <a:pt x="21600" y="6728"/>
                  <a:pt x="21600" y="6728"/>
                  <a:pt x="21600" y="6728"/>
                </a:cubicBezTo>
                <a:cubicBezTo>
                  <a:pt x="21600" y="4603"/>
                  <a:pt x="21600" y="4603"/>
                  <a:pt x="21600" y="4603"/>
                </a:cubicBezTo>
                <a:cubicBezTo>
                  <a:pt x="13600" y="4603"/>
                  <a:pt x="13600" y="4603"/>
                  <a:pt x="13600" y="4603"/>
                </a:cubicBezTo>
                <a:cubicBezTo>
                  <a:pt x="13600" y="0"/>
                  <a:pt x="13600" y="0"/>
                  <a:pt x="13600" y="0"/>
                </a:cubicBezTo>
                <a:cubicBezTo>
                  <a:pt x="6400" y="1062"/>
                  <a:pt x="6400" y="1062"/>
                  <a:pt x="6400" y="1062"/>
                </a:cubicBezTo>
                <a:cubicBezTo>
                  <a:pt x="6400" y="4603"/>
                  <a:pt x="6400" y="4603"/>
                  <a:pt x="6400" y="4603"/>
                </a:cubicBezTo>
                <a:lnTo>
                  <a:pt x="0" y="4603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7" name="Freeform 12"/>
          <p:cNvSpPr/>
          <p:nvPr/>
        </p:nvSpPr>
        <p:spPr>
          <a:xfrm>
            <a:off x="5776098" y="3282713"/>
            <a:ext cx="803111" cy="1008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9200" y="21600"/>
                  <a:pt x="9200" y="21600"/>
                  <a:pt x="9200" y="21600"/>
                </a:cubicBezTo>
                <a:cubicBezTo>
                  <a:pt x="20400" y="21600"/>
                  <a:pt x="21600" y="13863"/>
                  <a:pt x="21600" y="10961"/>
                </a:cubicBezTo>
                <a:cubicBezTo>
                  <a:pt x="21600" y="8060"/>
                  <a:pt x="20400" y="0"/>
                  <a:pt x="9200" y="0"/>
                </a:cubicBezTo>
                <a:cubicBezTo>
                  <a:pt x="0" y="0"/>
                  <a:pt x="0" y="0"/>
                  <a:pt x="0" y="0"/>
                </a:cubicBezTo>
                <a:lnTo>
                  <a:pt x="0" y="21600"/>
                </a:lnTo>
                <a:close/>
                <a:moveTo>
                  <a:pt x="3600" y="2579"/>
                </a:moveTo>
                <a:cubicBezTo>
                  <a:pt x="9200" y="2579"/>
                  <a:pt x="9200" y="2579"/>
                  <a:pt x="9200" y="2579"/>
                </a:cubicBezTo>
                <a:cubicBezTo>
                  <a:pt x="15200" y="2579"/>
                  <a:pt x="18000" y="6448"/>
                  <a:pt x="18000" y="10961"/>
                </a:cubicBezTo>
                <a:cubicBezTo>
                  <a:pt x="18000" y="15475"/>
                  <a:pt x="15200" y="19021"/>
                  <a:pt x="9200" y="19021"/>
                </a:cubicBezTo>
                <a:cubicBezTo>
                  <a:pt x="3600" y="19021"/>
                  <a:pt x="3600" y="19021"/>
                  <a:pt x="3600" y="19021"/>
                </a:cubicBezTo>
                <a:lnTo>
                  <a:pt x="3600" y="2579"/>
                </a:lnTo>
                <a:close/>
              </a:path>
            </a:pathLst>
          </a:custGeom>
          <a:solidFill>
            <a:srgbClr val="000000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8" name="Title Text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3255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Title Text</a:t>
            </a:r>
          </a:p>
        </p:txBody>
      </p:sp>
      <p:sp>
        <p:nvSpPr>
          <p:cNvPr id="69" name="Body Level One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5B9CB5-E7BD-D5A0-E3FD-0D9525B74071}"/>
              </a:ext>
            </a:extLst>
          </p:cNvPr>
          <p:cNvGrpSpPr/>
          <p:nvPr userDrawn="1"/>
        </p:nvGrpSpPr>
        <p:grpSpPr>
          <a:xfrm>
            <a:off x="2982510" y="-1286712"/>
            <a:ext cx="6858001" cy="592943"/>
            <a:chOff x="2982510" y="-1286712"/>
            <a:chExt cx="6858001" cy="592943"/>
          </a:xfrm>
        </p:grpSpPr>
        <p:sp>
          <p:nvSpPr>
            <p:cNvPr id="3" name="Rechthoek 36">
              <a:extLst>
                <a:ext uri="{FF2B5EF4-FFF2-40B4-BE49-F238E27FC236}">
                  <a16:creationId xmlns:a16="http://schemas.microsoft.com/office/drawing/2014/main" id="{F7FDBD44-B069-0D91-FAFA-78C5E3FCE7AF}"/>
                </a:ext>
              </a:extLst>
            </p:cNvPr>
            <p:cNvSpPr/>
            <p:nvPr/>
          </p:nvSpPr>
          <p:spPr>
            <a:xfrm rot="16200000">
              <a:off x="6254550" y="-4279730"/>
              <a:ext cx="313921" cy="6858001"/>
            </a:xfrm>
            <a:prstGeom prst="rect">
              <a:avLst/>
            </a:prstGeom>
            <a:solidFill>
              <a:srgbClr val="00A6D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 dirty="0"/>
            </a:p>
          </p:txBody>
        </p:sp>
        <p:grpSp>
          <p:nvGrpSpPr>
            <p:cNvPr id="4" name="Groep 8">
              <a:extLst>
                <a:ext uri="{FF2B5EF4-FFF2-40B4-BE49-F238E27FC236}">
                  <a16:creationId xmlns:a16="http://schemas.microsoft.com/office/drawing/2014/main" id="{06A4F608-B6F4-FE22-9C33-4B36C64C0B01}"/>
                </a:ext>
              </a:extLst>
            </p:cNvPr>
            <p:cNvGrpSpPr/>
            <p:nvPr/>
          </p:nvGrpSpPr>
          <p:grpSpPr>
            <a:xfrm>
              <a:off x="2982511" y="-1286711"/>
              <a:ext cx="6226976" cy="211382"/>
              <a:chOff x="0" y="0"/>
              <a:chExt cx="6226974" cy="211380"/>
            </a:xfrm>
          </p:grpSpPr>
          <p:sp>
            <p:nvSpPr>
              <p:cNvPr id="6" name="Rechthoek 6">
                <a:extLst>
                  <a:ext uri="{FF2B5EF4-FFF2-40B4-BE49-F238E27FC236}">
                    <a16:creationId xmlns:a16="http://schemas.microsoft.com/office/drawing/2014/main" id="{40C5C227-F661-836E-AA71-E46DE2E3F0F4}"/>
                  </a:ext>
                </a:extLst>
              </p:cNvPr>
              <p:cNvSpPr/>
              <p:nvPr/>
            </p:nvSpPr>
            <p:spPr>
              <a:xfrm rot="16200000">
                <a:off x="168192" y="-168191"/>
                <a:ext cx="211380" cy="547765"/>
              </a:xfrm>
              <a:prstGeom prst="rect">
                <a:avLst/>
              </a:prstGeom>
              <a:solidFill>
                <a:srgbClr val="0C234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7" name="Rechthoek 29">
                <a:extLst>
                  <a:ext uri="{FF2B5EF4-FFF2-40B4-BE49-F238E27FC236}">
                    <a16:creationId xmlns:a16="http://schemas.microsoft.com/office/drawing/2014/main" id="{403A2BFA-5FC2-828E-18E7-CFC6B5D77083}"/>
                  </a:ext>
                </a:extLst>
              </p:cNvPr>
              <p:cNvSpPr/>
              <p:nvPr/>
            </p:nvSpPr>
            <p:spPr>
              <a:xfrm rot="16200000">
                <a:off x="799215" y="-168191"/>
                <a:ext cx="211380" cy="547765"/>
              </a:xfrm>
              <a:prstGeom prst="rect">
                <a:avLst/>
              </a:prstGeom>
              <a:solidFill>
                <a:srgbClr val="00B8C8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8" name="Rechthoek 30">
                <a:extLst>
                  <a:ext uri="{FF2B5EF4-FFF2-40B4-BE49-F238E27FC236}">
                    <a16:creationId xmlns:a16="http://schemas.microsoft.com/office/drawing/2014/main" id="{7E786576-DAEA-0C76-BCD7-043ACCBADAD9}"/>
                  </a:ext>
                </a:extLst>
              </p:cNvPr>
              <p:cNvSpPr/>
              <p:nvPr/>
            </p:nvSpPr>
            <p:spPr>
              <a:xfrm rot="16200000">
                <a:off x="1430239" y="-168191"/>
                <a:ext cx="211380" cy="547765"/>
              </a:xfrm>
              <a:prstGeom prst="rect">
                <a:avLst/>
              </a:prstGeom>
              <a:solidFill>
                <a:srgbClr val="0076C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Rechthoek 31">
                <a:extLst>
                  <a:ext uri="{FF2B5EF4-FFF2-40B4-BE49-F238E27FC236}">
                    <a16:creationId xmlns:a16="http://schemas.microsoft.com/office/drawing/2014/main" id="{74D3B501-92BF-B3BD-9B0E-C546F1D94179}"/>
                  </a:ext>
                </a:extLst>
              </p:cNvPr>
              <p:cNvSpPr/>
              <p:nvPr/>
            </p:nvSpPr>
            <p:spPr>
              <a:xfrm rot="16200000">
                <a:off x="2061263" y="-168191"/>
                <a:ext cx="211380" cy="547765"/>
              </a:xfrm>
              <a:prstGeom prst="rect">
                <a:avLst/>
              </a:prstGeom>
              <a:solidFill>
                <a:srgbClr val="6F1D7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0" name="Rechthoek 32">
                <a:extLst>
                  <a:ext uri="{FF2B5EF4-FFF2-40B4-BE49-F238E27FC236}">
                    <a16:creationId xmlns:a16="http://schemas.microsoft.com/office/drawing/2014/main" id="{AC825557-D989-0854-7D2C-02EF611EB6FB}"/>
                  </a:ext>
                </a:extLst>
              </p:cNvPr>
              <p:cNvSpPr/>
              <p:nvPr/>
            </p:nvSpPr>
            <p:spPr>
              <a:xfrm rot="16200000">
                <a:off x="2692286" y="-168191"/>
                <a:ext cx="211380" cy="547765"/>
              </a:xfrm>
              <a:prstGeom prst="rect">
                <a:avLst/>
              </a:prstGeom>
              <a:solidFill>
                <a:srgbClr val="EF60A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Rechthoek 33">
                <a:extLst>
                  <a:ext uri="{FF2B5EF4-FFF2-40B4-BE49-F238E27FC236}">
                    <a16:creationId xmlns:a16="http://schemas.microsoft.com/office/drawing/2014/main" id="{067EEF9B-5C73-8346-66AA-681E95EA4BC9}"/>
                  </a:ext>
                </a:extLst>
              </p:cNvPr>
              <p:cNvSpPr/>
              <p:nvPr/>
            </p:nvSpPr>
            <p:spPr>
              <a:xfrm rot="16200000">
                <a:off x="3323310" y="-168191"/>
                <a:ext cx="211380" cy="547765"/>
              </a:xfrm>
              <a:prstGeom prst="rect">
                <a:avLst/>
              </a:prstGeom>
              <a:solidFill>
                <a:srgbClr val="A5003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2" name="Rechthoek 34">
                <a:extLst>
                  <a:ext uri="{FF2B5EF4-FFF2-40B4-BE49-F238E27FC236}">
                    <a16:creationId xmlns:a16="http://schemas.microsoft.com/office/drawing/2014/main" id="{C09F3001-1D5B-26A3-4FB3-885791166541}"/>
                  </a:ext>
                </a:extLst>
              </p:cNvPr>
              <p:cNvSpPr/>
              <p:nvPr/>
            </p:nvSpPr>
            <p:spPr>
              <a:xfrm rot="16200000">
                <a:off x="3954334" y="-168191"/>
                <a:ext cx="211380" cy="547765"/>
              </a:xfrm>
              <a:prstGeom prst="rect">
                <a:avLst/>
              </a:prstGeom>
              <a:solidFill>
                <a:srgbClr val="E03C3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Rechthoek 37">
                <a:extLst>
                  <a:ext uri="{FF2B5EF4-FFF2-40B4-BE49-F238E27FC236}">
                    <a16:creationId xmlns:a16="http://schemas.microsoft.com/office/drawing/2014/main" id="{E4E96EA5-0C67-DFB1-AD29-BE89557FA5CE}"/>
                  </a:ext>
                </a:extLst>
              </p:cNvPr>
              <p:cNvSpPr/>
              <p:nvPr/>
            </p:nvSpPr>
            <p:spPr>
              <a:xfrm rot="16200000">
                <a:off x="4585357" y="-168192"/>
                <a:ext cx="211380" cy="547765"/>
              </a:xfrm>
              <a:prstGeom prst="rect">
                <a:avLst/>
              </a:prstGeom>
              <a:solidFill>
                <a:srgbClr val="ED684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4" name="Rechthoek 38">
                <a:extLst>
                  <a:ext uri="{FF2B5EF4-FFF2-40B4-BE49-F238E27FC236}">
                    <a16:creationId xmlns:a16="http://schemas.microsoft.com/office/drawing/2014/main" id="{612E1754-6B13-8433-2AC7-C1269E0213C1}"/>
                  </a:ext>
                </a:extLst>
              </p:cNvPr>
              <p:cNvSpPr/>
              <p:nvPr/>
            </p:nvSpPr>
            <p:spPr>
              <a:xfrm rot="16200000">
                <a:off x="5216380" y="-168192"/>
                <a:ext cx="211380" cy="547764"/>
              </a:xfrm>
              <a:prstGeom prst="rect">
                <a:avLst/>
              </a:prstGeom>
              <a:solidFill>
                <a:srgbClr val="FFB81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Rechthoek 39">
                <a:extLst>
                  <a:ext uri="{FF2B5EF4-FFF2-40B4-BE49-F238E27FC236}">
                    <a16:creationId xmlns:a16="http://schemas.microsoft.com/office/drawing/2014/main" id="{2AF509A4-EBB9-6EDC-AF1D-C5F920A2CD2A}"/>
                  </a:ext>
                </a:extLst>
              </p:cNvPr>
              <p:cNvSpPr/>
              <p:nvPr/>
            </p:nvSpPr>
            <p:spPr>
              <a:xfrm rot="16200000">
                <a:off x="5847403" y="-168193"/>
                <a:ext cx="211380" cy="547765"/>
              </a:xfrm>
              <a:prstGeom prst="rect">
                <a:avLst/>
              </a:prstGeom>
              <a:solidFill>
                <a:srgbClr val="6CC24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 algn="ctr">
                  <a:defRPr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5" name="Rechthoek 39">
              <a:extLst>
                <a:ext uri="{FF2B5EF4-FFF2-40B4-BE49-F238E27FC236}">
                  <a16:creationId xmlns:a16="http://schemas.microsoft.com/office/drawing/2014/main" id="{A639905E-CF6F-87AB-34D5-EB359CC6E673}"/>
                </a:ext>
              </a:extLst>
            </p:cNvPr>
            <p:cNvSpPr/>
            <p:nvPr userDrawn="1"/>
          </p:nvSpPr>
          <p:spPr>
            <a:xfrm rot="16200000">
              <a:off x="9460936" y="-1454904"/>
              <a:ext cx="211382" cy="547765"/>
            </a:xfrm>
            <a:prstGeom prst="rect">
              <a:avLst/>
            </a:prstGeom>
            <a:solidFill>
              <a:srgbClr val="009B77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6" r:id="rId2"/>
    <p:sldLayoutId id="2147483676" r:id="rId3"/>
    <p:sldLayoutId id="2147483678" r:id="rId4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244600" algn="l"/>
        </a:tabLst>
        <a:defRPr sz="3200" b="0" i="0" u="none" strike="noStrike" cap="none" spc="0" baseline="0">
          <a:solidFill>
            <a:schemeClr val="accent1"/>
          </a:solidFill>
          <a:uFillTx/>
          <a:latin typeface="Roboto Slab Regular Regular"/>
          <a:ea typeface="Roboto Slab Regular Regular"/>
          <a:cs typeface="Roboto Slab Regular Regular"/>
          <a:sym typeface="Roboto Slab Regular Regular"/>
        </a:defRPr>
      </a:lvl9pPr>
    </p:titleStyle>
    <p:bodyStyle>
      <a:lvl1pPr marL="263525" marR="0" indent="-2635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538162" marR="0" indent="-274638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263525" marR="0" indent="-2635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rabi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538162" marR="0" indent="-2762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 typeface="Wingdings"/>
        <a:buAutoNum type="alphaLcPeriod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538162" marR="0" indent="-276225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Pct val="100000"/>
        <a:buFontTx/>
        <a:buChar char="▪"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719137" rtl="0" latinLnBrk="0">
        <a:lnSpc>
          <a:spcPct val="90000"/>
        </a:lnSpc>
        <a:spcBef>
          <a:spcPts val="1200"/>
        </a:spcBef>
        <a:spcAft>
          <a:spcPts val="0"/>
        </a:spcAft>
        <a:buClr>
          <a:schemeClr val="accent1"/>
        </a:buClr>
        <a:buSzTx/>
        <a:buFont typeface="Wingdings"/>
        <a:buNone/>
        <a:tabLst/>
        <a:defRPr sz="1600" b="0" i="0" u="none" strike="noStrike" cap="none" spc="0" baseline="0"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niscientoctopus/decision_making_prime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10EEC9CB-52A5-2671-CF85-AFB441DF4B8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95" y="15103"/>
            <a:ext cx="12192246" cy="6842897"/>
          </a:xfrm>
          <a:prstGeom prst="rect">
            <a:avLst/>
          </a:prstGeom>
        </p:spPr>
      </p:pic>
      <p:sp>
        <p:nvSpPr>
          <p:cNvPr id="3" name="Ondertitel 23">
            <a:extLst>
              <a:ext uri="{FF2B5EF4-FFF2-40B4-BE49-F238E27FC236}">
                <a16:creationId xmlns:a16="http://schemas.microsoft.com/office/drawing/2014/main" id="{B9BD3C74-E19A-5CD6-4E31-0C6E2948F1E1}"/>
              </a:ext>
            </a:extLst>
          </p:cNvPr>
          <p:cNvSpPr txBox="1">
            <a:spLocks/>
          </p:cNvSpPr>
          <p:nvPr/>
        </p:nvSpPr>
        <p:spPr>
          <a:xfrm>
            <a:off x="8800406" y="4900820"/>
            <a:ext cx="2658105" cy="720351"/>
          </a:xfrm>
          <a:prstGeom prst="rect">
            <a:avLst/>
          </a:prstGeom>
        </p:spPr>
        <p:txBody>
          <a:bodyPr>
            <a:noAutofit/>
          </a:bodyPr>
          <a:lstStyle>
            <a:lvl1pPr marL="263525" marR="0" indent="-2635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538162" marR="0" indent="-274638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263525" marR="0" indent="-2635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AutoNum type="arabicPeriod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538162" marR="0" indent="-2762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AutoNum type="alphaLcPeriod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38162" marR="0" indent="-2762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r">
              <a:buNone/>
            </a:pPr>
            <a:r>
              <a:rPr lang="nl-NL" sz="2100" b="1" dirty="0" err="1">
                <a:latin typeface="Roboto Slab Light" pitchFamily="2" charset="0"/>
                <a:ea typeface="Roboto Slab Light" pitchFamily="2" charset="0"/>
              </a:rPr>
              <a:t>Prateek</a:t>
            </a:r>
            <a:r>
              <a:rPr lang="nl-NL" sz="2100" b="1" dirty="0">
                <a:latin typeface="Roboto Slab Light" pitchFamily="2" charset="0"/>
                <a:ea typeface="Roboto Slab Light" pitchFamily="2" charset="0"/>
              </a:rPr>
              <a:t> Bhustali</a:t>
            </a:r>
          </a:p>
          <a:p>
            <a:pPr marL="0" indent="0" algn="r">
              <a:buNone/>
            </a:pPr>
            <a:r>
              <a:rPr lang="nl-NL" sz="1400" dirty="0">
                <a:latin typeface="Roboto Slab Light" pitchFamily="2" charset="0"/>
                <a:ea typeface="Roboto Slab Light" pitchFamily="2" charset="0"/>
              </a:rPr>
              <a:t>PhD student, </a:t>
            </a:r>
            <a:r>
              <a:rPr lang="nl-NL" sz="1400" dirty="0" err="1">
                <a:latin typeface="Roboto Slab Light" pitchFamily="2" charset="0"/>
                <a:ea typeface="Roboto Slab Light" pitchFamily="2" charset="0"/>
              </a:rPr>
              <a:t>AiDAPT</a:t>
            </a:r>
            <a:endParaRPr lang="nl-NL" sz="1400" dirty="0">
              <a:latin typeface="Roboto Slab Light" pitchFamily="2" charset="0"/>
              <a:ea typeface="Roboto Slab Light" pitchFamily="2" charset="0"/>
            </a:endParaRPr>
          </a:p>
        </p:txBody>
      </p:sp>
      <p:sp>
        <p:nvSpPr>
          <p:cNvPr id="5" name="Tijdelijke aanduiding voor tekst 18">
            <a:extLst>
              <a:ext uri="{FF2B5EF4-FFF2-40B4-BE49-F238E27FC236}">
                <a16:creationId xmlns:a16="http://schemas.microsoft.com/office/drawing/2014/main" id="{2E144C0F-569E-31DF-B2EE-8E32D1AFA985}"/>
              </a:ext>
            </a:extLst>
          </p:cNvPr>
          <p:cNvSpPr txBox="1">
            <a:spLocks/>
          </p:cNvSpPr>
          <p:nvPr/>
        </p:nvSpPr>
        <p:spPr>
          <a:xfrm>
            <a:off x="2705764" y="1356818"/>
            <a:ext cx="7854659" cy="1344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b">
            <a:noAutofit/>
          </a:bodyPr>
          <a:lstStyle>
            <a:lvl1pPr marL="0" marR="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 b="0" i="0" u="none" strike="noStrike" cap="none" spc="0" baseline="0">
                <a:solidFill>
                  <a:srgbClr val="FFFFFF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  <a:lvl2pPr marL="538162" marR="0" indent="-274638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263525" marR="0" indent="-2635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AutoNum type="arabicPeriod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538162" marR="0" indent="-2762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Wingdings"/>
              <a:buAutoNum type="alphaLcPeriod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6pPr>
            <a:lvl7pPr marL="538162" marR="0" indent="-276225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ct val="100000"/>
              <a:buFontTx/>
              <a:buChar char="▪"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7pPr>
            <a:lvl8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8pPr>
            <a:lvl9pPr marL="0" marR="0" indent="0" algn="l" defTabSz="719137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Tx/>
              <a:buFont typeface="Wingdings"/>
              <a:buNone/>
              <a:tabLst/>
              <a:defRPr sz="1600" b="0" i="0" u="none" strike="noStrike" cap="none" spc="0" baseline="0">
                <a:solidFill>
                  <a:srgbClr val="000000"/>
                </a:solidFill>
                <a:uFillTx/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nl-NL" sz="2800" dirty="0" err="1">
                <a:solidFill>
                  <a:schemeClr val="tx1"/>
                </a:solidFill>
              </a:rPr>
              <a:t>Decision</a:t>
            </a:r>
            <a:r>
              <a:rPr lang="nl-NL" sz="2800" dirty="0">
                <a:solidFill>
                  <a:schemeClr val="tx1"/>
                </a:solidFill>
              </a:rPr>
              <a:t> Making Under </a:t>
            </a:r>
            <a:r>
              <a:rPr lang="nl-NL" sz="2800" dirty="0" err="1">
                <a:solidFill>
                  <a:schemeClr val="tx1"/>
                </a:solidFill>
              </a:rPr>
              <a:t>Uncertainty</a:t>
            </a:r>
            <a:r>
              <a:rPr lang="nl-NL" sz="2800" dirty="0">
                <a:solidFill>
                  <a:schemeClr val="tx1"/>
                </a:solidFill>
              </a:rPr>
              <a:t>: A Primer</a:t>
            </a:r>
          </a:p>
          <a:p>
            <a:endParaRPr lang="nl-NL" sz="2800" dirty="0">
              <a:solidFill>
                <a:schemeClr val="tx1"/>
              </a:solidFill>
            </a:endParaRPr>
          </a:p>
          <a:p>
            <a:pPr algn="ctr"/>
            <a:r>
              <a:rPr lang="nl-NL" sz="1600" b="0" dirty="0" err="1">
                <a:solidFill>
                  <a:schemeClr val="tx1"/>
                </a:solidFill>
              </a:rPr>
              <a:t>Computational</a:t>
            </a:r>
            <a:r>
              <a:rPr lang="nl-NL" sz="1600" b="0" dirty="0">
                <a:solidFill>
                  <a:schemeClr val="tx1"/>
                </a:solidFill>
              </a:rPr>
              <a:t> Intelligence </a:t>
            </a:r>
            <a:r>
              <a:rPr lang="nl-NL" sz="1600" b="0" dirty="0" err="1">
                <a:solidFill>
                  <a:schemeClr val="tx1"/>
                </a:solidFill>
              </a:rPr>
              <a:t>for</a:t>
            </a:r>
            <a:r>
              <a:rPr lang="nl-NL" sz="1600" b="0" dirty="0">
                <a:solidFill>
                  <a:schemeClr val="tx1"/>
                </a:solidFill>
              </a:rPr>
              <a:t> </a:t>
            </a:r>
            <a:r>
              <a:rPr lang="nl-NL" sz="1600" b="0" dirty="0" err="1">
                <a:solidFill>
                  <a:schemeClr val="tx1"/>
                </a:solidFill>
              </a:rPr>
              <a:t>Integrated</a:t>
            </a:r>
            <a:r>
              <a:rPr lang="nl-NL" sz="1600" b="0" dirty="0">
                <a:solidFill>
                  <a:schemeClr val="tx1"/>
                </a:solidFill>
              </a:rPr>
              <a:t> Design (AR0202) [2023/24 Q3]</a:t>
            </a:r>
          </a:p>
          <a:p>
            <a:pPr algn="ctr"/>
            <a:endParaRPr lang="nl-NL" sz="1600" b="0" dirty="0">
              <a:solidFill>
                <a:schemeClr val="tx1"/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E9EFAE-F6E6-4353-1F35-6C9905F8C9BD}"/>
              </a:ext>
            </a:extLst>
          </p:cNvPr>
          <p:cNvCxnSpPr>
            <a:cxnSpLocks/>
          </p:cNvCxnSpPr>
          <p:nvPr/>
        </p:nvCxnSpPr>
        <p:spPr>
          <a:xfrm>
            <a:off x="0" y="0"/>
            <a:ext cx="4078386" cy="4604368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2F59804-527B-936F-7E9E-303339F87B8C}"/>
              </a:ext>
            </a:extLst>
          </p:cNvPr>
          <p:cNvCxnSpPr>
            <a:cxnSpLocks/>
          </p:cNvCxnSpPr>
          <p:nvPr/>
        </p:nvCxnSpPr>
        <p:spPr>
          <a:xfrm flipH="1">
            <a:off x="2290046" y="4604368"/>
            <a:ext cx="1788340" cy="2253632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02FB8F9-0642-AA6A-9059-0C69AE4D0688}"/>
              </a:ext>
            </a:extLst>
          </p:cNvPr>
          <p:cNvCxnSpPr>
            <a:cxnSpLocks/>
          </p:cNvCxnSpPr>
          <p:nvPr/>
        </p:nvCxnSpPr>
        <p:spPr>
          <a:xfrm flipV="1">
            <a:off x="4078386" y="2476163"/>
            <a:ext cx="8107165" cy="2128205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8" name="Picture 4">
            <a:extLst>
              <a:ext uri="{FF2B5EF4-FFF2-40B4-BE49-F238E27FC236}">
                <a16:creationId xmlns:a16="http://schemas.microsoft.com/office/drawing/2014/main" id="{DD5E3111-C2F1-D9F9-9ABF-005CAE2D56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525" y="3493760"/>
            <a:ext cx="3107569" cy="119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6EB1D95-861B-ECAB-900D-412F3392CA96}"/>
              </a:ext>
            </a:extLst>
          </p:cNvPr>
          <p:cNvSpPr txBox="1"/>
          <p:nvPr/>
        </p:nvSpPr>
        <p:spPr>
          <a:xfrm>
            <a:off x="624011" y="5074743"/>
            <a:ext cx="1788341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indent="0" algn="r">
              <a:buNone/>
            </a:pPr>
            <a:r>
              <a:rPr lang="nl-NL" dirty="0">
                <a:latin typeface="Roboto Slab Light" pitchFamily="2" charset="0"/>
                <a:ea typeface="Roboto Slab Light" pitchFamily="2" charset="0"/>
              </a:rPr>
              <a:t>April </a:t>
            </a:r>
            <a:r>
              <a:rPr lang="nl-NL" sz="1800" dirty="0">
                <a:latin typeface="Roboto Slab Light" pitchFamily="2" charset="0"/>
                <a:ea typeface="Roboto Slab Light" pitchFamily="2" charset="0"/>
              </a:rPr>
              <a:t>03, 2024</a:t>
            </a:r>
          </a:p>
        </p:txBody>
      </p:sp>
    </p:spTree>
    <p:extLst>
      <p:ext uri="{BB962C8B-B14F-4D97-AF65-F5344CB8AC3E}">
        <p14:creationId xmlns:p14="http://schemas.microsoft.com/office/powerpoint/2010/main" val="165670891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76F63-62EB-7570-FCDD-76CC53E54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5E852-CAE3-930D-2692-BFC124E4CC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8499" y="1308848"/>
            <a:ext cx="9978466" cy="4114800"/>
          </a:xfrm>
        </p:spPr>
        <p:txBody>
          <a:bodyPr>
            <a:normAutofit/>
          </a:bodyPr>
          <a:lstStyle/>
          <a:p>
            <a:pPr marL="514350" marR="0" lvl="0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NL" sz="300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NL" sz="300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Markov Decision Processes</a:t>
            </a: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NL" sz="300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en-NL" sz="300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Planning: Value Iteration</a:t>
            </a: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NL" sz="300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nl-NL" sz="300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Reinforcement</a:t>
            </a:r>
            <a:r>
              <a:rPr kumimoji="0" lang="nl-NL" sz="30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 </a:t>
            </a:r>
            <a:r>
              <a:rPr kumimoji="0" lang="en-NL" sz="300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Learning: Q-Learning</a:t>
            </a:r>
            <a:endParaRPr kumimoji="0" lang="nl-NL" sz="300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nl-NL" sz="300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685800" marR="0" lvl="0" indent="-6858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nl-NL" sz="30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Application: </a:t>
            </a:r>
            <a:r>
              <a:rPr kumimoji="0" lang="nl-NL" sz="300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Inspection</a:t>
            </a:r>
            <a:r>
              <a:rPr kumimoji="0" lang="nl-NL" sz="300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 Slab Light" pitchFamily="2" charset="0"/>
                <a:ea typeface="Roboto Slab Light" pitchFamily="2" charset="0"/>
                <a:sym typeface="Arial"/>
              </a:rPr>
              <a:t> &amp; Maintenance planning</a:t>
            </a:r>
            <a:endParaRPr kumimoji="0" lang="en-NL" sz="300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 Slab Light" pitchFamily="2" charset="0"/>
              <a:ea typeface="Roboto Slab Light" pitchFamily="2" charset="0"/>
              <a:sym typeface="Arial"/>
            </a:endParaRPr>
          </a:p>
          <a:p>
            <a:pPr marL="342900" indent="-342900">
              <a:buFont typeface="+mj-lt"/>
              <a:buAutoNum type="arabicPeriod"/>
            </a:pPr>
            <a:endParaRPr lang="en-US" dirty="0">
              <a:latin typeface="Roboto Slab Light" pitchFamily="2" charset="0"/>
              <a:ea typeface="Roboto Slab Light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40CBC-A881-38AA-822C-0109F6DA276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71435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rgbClr val="FFF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9366-E9DD-22FD-48F8-EF3C3E1F2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55" y="3202271"/>
            <a:ext cx="2023918" cy="453456"/>
          </a:xfrm>
        </p:spPr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3C4D9-C467-90AE-D0EE-028C4F727AB8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560D08B-E4DB-8FA6-38A8-A506067A4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6" t="3638" r="21165" b="3679"/>
          <a:stretch/>
        </p:blipFill>
        <p:spPr bwMode="auto">
          <a:xfrm>
            <a:off x="3711286" y="106495"/>
            <a:ext cx="6596496" cy="6404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5CB91127-1C4E-7F51-7DE5-5179DAD71D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6" t="3638" r="21165" b="20913"/>
          <a:stretch/>
        </p:blipFill>
        <p:spPr bwMode="auto">
          <a:xfrm>
            <a:off x="3711286" y="106495"/>
            <a:ext cx="6596496" cy="521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68A70A9E-2644-E7DB-DCE2-E9E02773A7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96" t="3638" r="21165" b="70235"/>
          <a:stretch/>
        </p:blipFill>
        <p:spPr bwMode="auto">
          <a:xfrm>
            <a:off x="3711286" y="106495"/>
            <a:ext cx="6596496" cy="1805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2929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2D9C4F1-EF06-0586-E19B-ECB00FAFC8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2520" y="1921815"/>
            <a:ext cx="5397918" cy="367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29688E7-87B6-DE70-BBE5-25A9FBE38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8902" y="1655671"/>
            <a:ext cx="6161452" cy="4350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el 10">
            <a:extLst>
              <a:ext uri="{FF2B5EF4-FFF2-40B4-BE49-F238E27FC236}">
                <a16:creationId xmlns:a16="http://schemas.microsoft.com/office/drawing/2014/main" id="{E38570F8-4697-B714-4672-EFCDB1406406}"/>
              </a:ext>
            </a:extLst>
          </p:cNvPr>
          <p:cNvSpPr txBox="1">
            <a:spLocks/>
          </p:cNvSpPr>
          <p:nvPr/>
        </p:nvSpPr>
        <p:spPr>
          <a:xfrm>
            <a:off x="558002" y="664642"/>
            <a:ext cx="6057950" cy="5993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850391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155700" algn="l"/>
              </a:tabLst>
              <a:defRPr sz="2976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1244600" algn="l"/>
              </a:tabLst>
              <a:defRPr sz="3200" b="0" i="0" u="none" strike="noStrike" cap="none" spc="0" baseline="0">
                <a:solidFill>
                  <a:schemeClr val="accent1"/>
                </a:solidFill>
                <a:uFillTx/>
                <a:latin typeface="Roboto Slab Regular Regular"/>
                <a:ea typeface="Roboto Slab Regular Regular"/>
                <a:cs typeface="Roboto Slab Regular Regular"/>
                <a:sym typeface="Roboto Slab Regular Regular"/>
              </a:defRPr>
            </a:lvl9pPr>
          </a:lstStyle>
          <a:p>
            <a:pPr hangingPunct="1"/>
            <a:r>
              <a:rPr lang="nl-NL" sz="4000" dirty="0"/>
              <a:t>How do we </a:t>
            </a:r>
            <a:r>
              <a:rPr lang="nl-NL" sz="4000" dirty="0" err="1"/>
              <a:t>solve</a:t>
            </a:r>
            <a:r>
              <a:rPr lang="nl-NL" sz="4000" dirty="0"/>
              <a:t> </a:t>
            </a:r>
            <a:r>
              <a:rPr lang="nl-NL" sz="4000" dirty="0" err="1"/>
              <a:t>them</a:t>
            </a:r>
            <a:r>
              <a:rPr lang="nl-NL" sz="4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442550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73241-0677-54F0-D6D5-EF012307E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506" y="914177"/>
            <a:ext cx="7853687" cy="511212"/>
          </a:xfrm>
        </p:spPr>
        <p:txBody>
          <a:bodyPr>
            <a:normAutofit/>
          </a:bodyPr>
          <a:lstStyle/>
          <a:p>
            <a:r>
              <a:rPr lang="en-NL" dirty="0"/>
              <a:t>Please setup your Jupyter Notebooks </a:t>
            </a:r>
            <a:r>
              <a:rPr lang="en-NL" dirty="0">
                <a:sym typeface="Wingdings" pitchFamily="2" charset="2"/>
              </a:rPr>
              <a:t></a:t>
            </a:r>
            <a:endParaRPr lang="en-N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6D7671-92CF-2A20-EB4D-88E4EEF47A30}"/>
              </a:ext>
            </a:extLst>
          </p:cNvPr>
          <p:cNvSpPr txBox="1"/>
          <p:nvPr/>
        </p:nvSpPr>
        <p:spPr>
          <a:xfrm>
            <a:off x="887506" y="1951675"/>
            <a:ext cx="10043773" cy="42473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dirty="0"/>
              <a:t>Clone/</a:t>
            </a:r>
            <a:r>
              <a:rPr lang="en-US" dirty="0">
                <a:solidFill>
                  <a:schemeClr val="tx1"/>
                </a:solidFill>
              </a:rPr>
              <a:t>download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the repository: </a:t>
            </a:r>
            <a:r>
              <a:rPr kumimoji="0" lang="en-US" sz="1800" b="0" i="0" strike="noStrike" cap="none" spc="0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FillTx/>
                <a:latin typeface="Arial"/>
                <a:ea typeface="Arial"/>
                <a:cs typeface="Arial"/>
                <a:sym typeface="Arial"/>
                <a:hlinkClick r:id="rId3"/>
              </a:rPr>
              <a:t>https://github.com/omniscientoctopus/</a:t>
            </a:r>
            <a:r>
              <a:rPr kumimoji="0" lang="en-US" sz="1800" b="0" i="0" strike="noStrike" cap="none" spc="0" normalizeH="0" baseline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FillTx/>
                <a:latin typeface="Arial"/>
                <a:ea typeface="Arial"/>
                <a:cs typeface="Arial"/>
                <a:sym typeface="Arial"/>
                <a:hlinkClick r:id="rId3"/>
              </a:rPr>
              <a:t>decision_making_prime</a:t>
            </a:r>
            <a:r>
              <a:rPr kumimoji="0" lang="en-US" sz="1800" b="0" i="0" strike="noStrike" cap="none" spc="0" normalizeH="0" baseline="0" dirty="0" err="1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FillTx/>
                <a:latin typeface="Arial"/>
                <a:ea typeface="Arial"/>
                <a:cs typeface="Arial"/>
                <a:sym typeface="Arial"/>
                <a:hlinkClick r:id="rId3"/>
              </a:rPr>
              <a:t>r</a:t>
            </a:r>
            <a:endParaRPr kumimoji="0" lang="en-US" sz="1800" b="0" i="0" strike="noStrike" cap="none" spc="0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Navigate to the folder in your terminal (`cd &lt;repository-location&gt;`)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Install </a:t>
            </a:r>
            <a:r>
              <a:rPr kumimoji="0" lang="en-US" sz="18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conda</a:t>
            </a: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Arial"/>
                <a:ea typeface="Arial"/>
                <a:cs typeface="Arial"/>
                <a:sym typeface="Arial"/>
              </a:rPr>
              <a:t> environment (installs necessary packages)</a:t>
            </a: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endParaRPr lang="en-US" dirty="0">
              <a:solidFill>
                <a:schemeClr val="tx1"/>
              </a:solidFill>
            </a:endParaRPr>
          </a:p>
          <a:p>
            <a:pPr marL="342900" marR="0" indent="-34290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</a:pPr>
            <a:r>
              <a:rPr lang="en-US" dirty="0">
                <a:solidFill>
                  <a:schemeClr val="tx1"/>
                </a:solidFill>
              </a:rPr>
              <a:t>Open the notebook: `1_Markov_Decision_Process.ipynb`</a:t>
            </a:r>
          </a:p>
        </p:txBody>
      </p:sp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CBEA0315-EC66-69D2-88BD-58479B6EFB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193" y="3222812"/>
            <a:ext cx="3042594" cy="304259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EE05A4-1AC5-C45C-0607-79BFEAFFC6EC}"/>
              </a:ext>
            </a:extLst>
          </p:cNvPr>
          <p:cNvSpPr txBox="1"/>
          <p:nvPr/>
        </p:nvSpPr>
        <p:spPr>
          <a:xfrm>
            <a:off x="8812049" y="6265406"/>
            <a:ext cx="3042594" cy="2154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R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800" b="0" i="0" u="none" strike="noStrike" cap="none" spc="0" normalizeH="0" baseline="0" dirty="0">
                <a:ln>
                  <a:noFill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uFillTx/>
                <a:latin typeface="Arial"/>
                <a:ea typeface="Arial"/>
                <a:cs typeface="Arial"/>
                <a:sym typeface="Arial"/>
                <a:hlinkClick r:id="rId3"/>
              </a:rPr>
              <a:t>https://github.com/omniscientoctopus/decision_making_primer</a:t>
            </a:r>
            <a:endParaRPr kumimoji="0" lang="en-US" sz="800" b="0" i="0" u="none" strike="noStrike" cap="none" spc="0" normalizeH="0" baseline="0" dirty="0">
              <a:ln>
                <a:noFill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55A9E5-682A-4F1D-E3CA-E0D3EC92F4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6387" y="3624118"/>
            <a:ext cx="7597483" cy="1976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30830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U Delft">
  <a:themeElements>
    <a:clrScheme name="TU Delf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6D6"/>
      </a:accent1>
      <a:accent2>
        <a:srgbClr val="017188"/>
      </a:accent2>
      <a:accent3>
        <a:srgbClr val="EB7246"/>
      </a:accent3>
      <a:accent4>
        <a:srgbClr val="00A390"/>
      </a:accent4>
      <a:accent5>
        <a:srgbClr val="F1BE3E"/>
      </a:accent5>
      <a:accent6>
        <a:srgbClr val="C3312F"/>
      </a:accent6>
      <a:hlink>
        <a:srgbClr val="0000FF"/>
      </a:hlink>
      <a:folHlink>
        <a:srgbClr val="FF00FF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TU Delft">
  <a:themeElements>
    <a:clrScheme name="TU Delf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6D6"/>
      </a:accent1>
      <a:accent2>
        <a:srgbClr val="017188"/>
      </a:accent2>
      <a:accent3>
        <a:srgbClr val="EB7246"/>
      </a:accent3>
      <a:accent4>
        <a:srgbClr val="00A390"/>
      </a:accent4>
      <a:accent5>
        <a:srgbClr val="F1BE3E"/>
      </a:accent5>
      <a:accent6>
        <a:srgbClr val="C3312F"/>
      </a:accent6>
      <a:hlink>
        <a:srgbClr val="0000FF"/>
      </a:hlink>
      <a:folHlink>
        <a:srgbClr val="FF00FF"/>
      </a:folHlink>
    </a:clrScheme>
    <a:fontScheme name="TU Delft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TU Delf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1ED4DCF60591A44AAB3EE560AB47ABB" ma:contentTypeVersion="4" ma:contentTypeDescription="Een nieuw document maken." ma:contentTypeScope="" ma:versionID="82ac3a51116a7e2a5ddbdd1ed37f67c1">
  <xsd:schema xmlns:xsd="http://www.w3.org/2001/XMLSchema" xmlns:xs="http://www.w3.org/2001/XMLSchema" xmlns:p="http://schemas.microsoft.com/office/2006/metadata/properties" xmlns:ns2="0fee4eeb-e725-4e09-a2c6-b2e7e1963b2c" xmlns:ns3="4878a322-d110-404d-8591-8977e4f7768d" targetNamespace="http://schemas.microsoft.com/office/2006/metadata/properties" ma:root="true" ma:fieldsID="d0d60f5b3da63a431ec21b1780a4f539" ns2:_="" ns3:_="">
    <xsd:import namespace="0fee4eeb-e725-4e09-a2c6-b2e7e1963b2c"/>
    <xsd:import namespace="4878a322-d110-404d-8591-8977e4f7768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ee4eeb-e725-4e09-a2c6-b2e7e1963b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8a322-d110-404d-8591-8977e4f7768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Gedeeld met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Gedeeld met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B47AAD2-63BB-4AE7-B1D6-8F93FA60F9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ee4eeb-e725-4e09-a2c6-b2e7e1963b2c"/>
    <ds:schemaRef ds:uri="4878a322-d110-404d-8591-8977e4f7768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4FC4E75-1BFF-4267-BD26-E353E7D319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742CD62-4222-4ECE-ADE1-8FD6EB70088D}">
  <ds:schemaRefs>
    <ds:schemaRef ds:uri="4878a322-d110-404d-8591-8977e4f7768d"/>
    <ds:schemaRef ds:uri="http://www.w3.org/XML/1998/namespace"/>
    <ds:schemaRef ds:uri="0fee4eeb-e725-4e09-a2c6-b2e7e1963b2c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1386</TotalTime>
  <Words>129</Words>
  <Application>Microsoft Macintosh PowerPoint</Application>
  <PresentationFormat>Widescreen</PresentationFormat>
  <Paragraphs>36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Roboto Slab Light</vt:lpstr>
      <vt:lpstr>Roboto Slab Regular Regular</vt:lpstr>
      <vt:lpstr>Wingdings</vt:lpstr>
      <vt:lpstr>TU Delft</vt:lpstr>
      <vt:lpstr>PowerPoint Presentation</vt:lpstr>
      <vt:lpstr>Contents</vt:lpstr>
      <vt:lpstr>Overview</vt:lpstr>
      <vt:lpstr>PowerPoint Presentation</vt:lpstr>
      <vt:lpstr>Please setup your Jupyter Notebooks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Miranda Kester</dc:creator>
  <cp:lastModifiedBy>Prateek Bhustali</cp:lastModifiedBy>
  <cp:revision>59</cp:revision>
  <dcterms:modified xsi:type="dcterms:W3CDTF">2024-04-02T20:58:59Z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0x01010051ED4DCF60591A44AAB3EE560AB47ABB</vt:lpwstr>
  </property>
</Properties>
</file>